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8_29D73C63.xml" ContentType="application/vnd.ms-powerpoint.comments+xml"/>
  <Override PartName="/ppt/comments/modernComment_103_146ED9EA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2" r:id="rId4"/>
    <p:sldId id="263" r:id="rId5"/>
    <p:sldId id="285" r:id="rId6"/>
    <p:sldId id="287" r:id="rId7"/>
    <p:sldId id="267" r:id="rId8"/>
    <p:sldId id="269" r:id="rId9"/>
    <p:sldId id="270" r:id="rId10"/>
    <p:sldId id="271" r:id="rId11"/>
    <p:sldId id="272" r:id="rId12"/>
    <p:sldId id="274" r:id="rId13"/>
    <p:sldId id="273" r:id="rId14"/>
    <p:sldId id="276" r:id="rId15"/>
    <p:sldId id="275" r:id="rId16"/>
    <p:sldId id="277" r:id="rId17"/>
    <p:sldId id="278" r:id="rId18"/>
    <p:sldId id="280" r:id="rId19"/>
    <p:sldId id="281" r:id="rId20"/>
    <p:sldId id="279" r:id="rId21"/>
    <p:sldId id="282" r:id="rId22"/>
    <p:sldId id="284" r:id="rId23"/>
    <p:sldId id="286" r:id="rId24"/>
    <p:sldId id="257" r:id="rId25"/>
    <p:sldId id="258" r:id="rId26"/>
    <p:sldId id="259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A7FAD7-7D98-4DCC-BD10-8F0E61DD5B77}" name="philipp.boerschsupan@bto.org" initials="ph" userId="S::urn:spo:guest#philipp.boerschsupan@bto.org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E465F-36D1-41E8-BEA6-64596215FE9C}" v="1" dt="2022-11-21T10:29:59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Handley" userId="724808fd-c72e-428e-9185-2d8751e189a0" providerId="ADAL" clId="{DF2CDB57-8D58-4426-88BE-02D3E85CC8D4}"/>
    <pc:docChg chg="custSel addSld delSld modSld">
      <pc:chgData name="Jonathan Handley" userId="724808fd-c72e-428e-9185-2d8751e189a0" providerId="ADAL" clId="{DF2CDB57-8D58-4426-88BE-02D3E85CC8D4}" dt="2022-05-30T08:44:09.276" v="477" actId="208"/>
      <pc:docMkLst>
        <pc:docMk/>
      </pc:docMkLst>
      <pc:sldChg chg="del">
        <pc:chgData name="Jonathan Handley" userId="724808fd-c72e-428e-9185-2d8751e189a0" providerId="ADAL" clId="{DF2CDB57-8D58-4426-88BE-02D3E85CC8D4}" dt="2022-05-13T15:56:42.109" v="5" actId="47"/>
        <pc:sldMkLst>
          <pc:docMk/>
          <pc:sldMk cId="2592433286" sldId="261"/>
        </pc:sldMkLst>
      </pc:sldChg>
      <pc:sldChg chg="addSp delSp modSp mod">
        <pc:chgData name="Jonathan Handley" userId="724808fd-c72e-428e-9185-2d8751e189a0" providerId="ADAL" clId="{DF2CDB57-8D58-4426-88BE-02D3E85CC8D4}" dt="2022-05-30T08:36:52.029" v="7" actId="478"/>
        <pc:sldMkLst>
          <pc:docMk/>
          <pc:sldMk cId="1514231511" sldId="263"/>
        </pc:sldMkLst>
        <pc:graphicFrameChg chg="add del mod">
          <ac:chgData name="Jonathan Handley" userId="724808fd-c72e-428e-9185-2d8751e189a0" providerId="ADAL" clId="{DF2CDB57-8D58-4426-88BE-02D3E85CC8D4}" dt="2022-05-30T08:36:52.029" v="7" actId="478"/>
          <ac:graphicFrameMkLst>
            <pc:docMk/>
            <pc:sldMk cId="1514231511" sldId="263"/>
            <ac:graphicFrameMk id="4" creationId="{23C0A583-9938-4E57-BAA5-21FAF2FAB3F1}"/>
          </ac:graphicFrameMkLst>
        </pc:graphicFrameChg>
      </pc:sldChg>
      <pc:sldChg chg="delSp modSp mod">
        <pc:chgData name="Jonathan Handley" userId="724808fd-c72e-428e-9185-2d8751e189a0" providerId="ADAL" clId="{DF2CDB57-8D58-4426-88BE-02D3E85CC8D4}" dt="2022-05-30T08:38:01.275" v="10" actId="478"/>
        <pc:sldMkLst>
          <pc:docMk/>
          <pc:sldMk cId="2202345819" sldId="283"/>
        </pc:sldMkLst>
        <pc:spChg chg="mod">
          <ac:chgData name="Jonathan Handley" userId="724808fd-c72e-428e-9185-2d8751e189a0" providerId="ADAL" clId="{DF2CDB57-8D58-4426-88BE-02D3E85CC8D4}" dt="2022-05-13T15:50:13.883" v="4" actId="27636"/>
          <ac:spMkLst>
            <pc:docMk/>
            <pc:sldMk cId="2202345819" sldId="283"/>
            <ac:spMk id="3" creationId="{2B6CA112-C643-4FDA-B84A-A189C675441C}"/>
          </ac:spMkLst>
        </pc:spChg>
        <pc:spChg chg="del">
          <ac:chgData name="Jonathan Handley" userId="724808fd-c72e-428e-9185-2d8751e189a0" providerId="ADAL" clId="{DF2CDB57-8D58-4426-88BE-02D3E85CC8D4}" dt="2022-05-30T08:38:01.275" v="10" actId="478"/>
          <ac:spMkLst>
            <pc:docMk/>
            <pc:sldMk cId="2202345819" sldId="283"/>
            <ac:spMk id="4" creationId="{BA8D20A1-2E85-4EEB-A6AA-4FFE4F92D93C}"/>
          </ac:spMkLst>
        </pc:spChg>
        <pc:spChg chg="del">
          <ac:chgData name="Jonathan Handley" userId="724808fd-c72e-428e-9185-2d8751e189a0" providerId="ADAL" clId="{DF2CDB57-8D58-4426-88BE-02D3E85CC8D4}" dt="2022-05-30T08:38:01.275" v="10" actId="478"/>
          <ac:spMkLst>
            <pc:docMk/>
            <pc:sldMk cId="2202345819" sldId="283"/>
            <ac:spMk id="5" creationId="{5727123C-5618-4890-BEC5-BEFD36A5DF0D}"/>
          </ac:spMkLst>
        </pc:spChg>
        <pc:spChg chg="del">
          <ac:chgData name="Jonathan Handley" userId="724808fd-c72e-428e-9185-2d8751e189a0" providerId="ADAL" clId="{DF2CDB57-8D58-4426-88BE-02D3E85CC8D4}" dt="2022-05-30T08:38:01.275" v="10" actId="478"/>
          <ac:spMkLst>
            <pc:docMk/>
            <pc:sldMk cId="2202345819" sldId="283"/>
            <ac:spMk id="6" creationId="{F3C1C18C-E989-4436-8DCE-38657EAD9ED4}"/>
          </ac:spMkLst>
        </pc:spChg>
        <pc:spChg chg="del">
          <ac:chgData name="Jonathan Handley" userId="724808fd-c72e-428e-9185-2d8751e189a0" providerId="ADAL" clId="{DF2CDB57-8D58-4426-88BE-02D3E85CC8D4}" dt="2022-05-30T08:38:01.275" v="10" actId="478"/>
          <ac:spMkLst>
            <pc:docMk/>
            <pc:sldMk cId="2202345819" sldId="283"/>
            <ac:spMk id="7" creationId="{390EC1B4-68E6-4534-8B01-3982FDEB9B45}"/>
          </ac:spMkLst>
        </pc:spChg>
        <pc:spChg chg="del">
          <ac:chgData name="Jonathan Handley" userId="724808fd-c72e-428e-9185-2d8751e189a0" providerId="ADAL" clId="{DF2CDB57-8D58-4426-88BE-02D3E85CC8D4}" dt="2022-05-30T08:38:01.275" v="10" actId="478"/>
          <ac:spMkLst>
            <pc:docMk/>
            <pc:sldMk cId="2202345819" sldId="283"/>
            <ac:spMk id="8" creationId="{9AD18EB3-2002-43A4-B2DA-A13B44A343FD}"/>
          </ac:spMkLst>
        </pc:spChg>
        <pc:spChg chg="del">
          <ac:chgData name="Jonathan Handley" userId="724808fd-c72e-428e-9185-2d8751e189a0" providerId="ADAL" clId="{DF2CDB57-8D58-4426-88BE-02D3E85CC8D4}" dt="2022-05-30T08:38:01.275" v="10" actId="478"/>
          <ac:spMkLst>
            <pc:docMk/>
            <pc:sldMk cId="2202345819" sldId="283"/>
            <ac:spMk id="9" creationId="{8672E55B-C2C2-4C75-972A-167639026DD6}"/>
          </ac:spMkLst>
        </pc:spChg>
        <pc:spChg chg="del">
          <ac:chgData name="Jonathan Handley" userId="724808fd-c72e-428e-9185-2d8751e189a0" providerId="ADAL" clId="{DF2CDB57-8D58-4426-88BE-02D3E85CC8D4}" dt="2022-05-30T08:38:01.275" v="10" actId="478"/>
          <ac:spMkLst>
            <pc:docMk/>
            <pc:sldMk cId="2202345819" sldId="283"/>
            <ac:spMk id="10" creationId="{1811CB42-D1FA-449C-ADBD-74B0FCE18D61}"/>
          </ac:spMkLst>
        </pc:spChg>
      </pc:sldChg>
      <pc:sldChg chg="modSp add mod">
        <pc:chgData name="Jonathan Handley" userId="724808fd-c72e-428e-9185-2d8751e189a0" providerId="ADAL" clId="{DF2CDB57-8D58-4426-88BE-02D3E85CC8D4}" dt="2022-05-30T08:37:30.845" v="9"/>
        <pc:sldMkLst>
          <pc:docMk/>
          <pc:sldMk cId="2507677129" sldId="285"/>
        </pc:sldMkLst>
        <pc:spChg chg="mod">
          <ac:chgData name="Jonathan Handley" userId="724808fd-c72e-428e-9185-2d8751e189a0" providerId="ADAL" clId="{DF2CDB57-8D58-4426-88BE-02D3E85CC8D4}" dt="2022-05-30T08:37:30.845" v="9"/>
          <ac:spMkLst>
            <pc:docMk/>
            <pc:sldMk cId="2507677129" sldId="285"/>
            <ac:spMk id="3" creationId="{2B6CA112-C643-4FDA-B84A-A189C675441C}"/>
          </ac:spMkLst>
        </pc:spChg>
      </pc:sldChg>
      <pc:sldChg chg="addSp modSp new mod">
        <pc:chgData name="Jonathan Handley" userId="724808fd-c72e-428e-9185-2d8751e189a0" providerId="ADAL" clId="{DF2CDB57-8D58-4426-88BE-02D3E85CC8D4}" dt="2022-05-30T08:44:09.276" v="477" actId="208"/>
        <pc:sldMkLst>
          <pc:docMk/>
          <pc:sldMk cId="2302032273" sldId="286"/>
        </pc:sldMkLst>
        <pc:spChg chg="mod">
          <ac:chgData name="Jonathan Handley" userId="724808fd-c72e-428e-9185-2d8751e189a0" providerId="ADAL" clId="{DF2CDB57-8D58-4426-88BE-02D3E85CC8D4}" dt="2022-05-30T08:39:54.945" v="90" actId="20577"/>
          <ac:spMkLst>
            <pc:docMk/>
            <pc:sldMk cId="2302032273" sldId="286"/>
            <ac:spMk id="2" creationId="{0BF55FA5-E3C8-4D17-BCB2-5BE77BD55255}"/>
          </ac:spMkLst>
        </pc:spChg>
        <pc:spChg chg="mod">
          <ac:chgData name="Jonathan Handley" userId="724808fd-c72e-428e-9185-2d8751e189a0" providerId="ADAL" clId="{DF2CDB57-8D58-4426-88BE-02D3E85CC8D4}" dt="2022-05-30T08:44:03.417" v="476" actId="20577"/>
          <ac:spMkLst>
            <pc:docMk/>
            <pc:sldMk cId="2302032273" sldId="286"/>
            <ac:spMk id="3" creationId="{638CE592-C8EB-4CD1-B1DC-E7D9CD8C3943}"/>
          </ac:spMkLst>
        </pc:spChg>
        <pc:spChg chg="add mod">
          <ac:chgData name="Jonathan Handley" userId="724808fd-c72e-428e-9185-2d8751e189a0" providerId="ADAL" clId="{DF2CDB57-8D58-4426-88BE-02D3E85CC8D4}" dt="2022-05-30T08:41:04.831" v="119" actId="14100"/>
          <ac:spMkLst>
            <pc:docMk/>
            <pc:sldMk cId="2302032273" sldId="286"/>
            <ac:spMk id="6" creationId="{7DF70607-CBC7-44B9-956F-685CF0EE2E4E}"/>
          </ac:spMkLst>
        </pc:spChg>
        <pc:picChg chg="add mod modCrop">
          <ac:chgData name="Jonathan Handley" userId="724808fd-c72e-428e-9185-2d8751e189a0" providerId="ADAL" clId="{DF2CDB57-8D58-4426-88BE-02D3E85CC8D4}" dt="2022-05-30T08:44:09.276" v="477" actId="208"/>
          <ac:picMkLst>
            <pc:docMk/>
            <pc:sldMk cId="2302032273" sldId="286"/>
            <ac:picMk id="5" creationId="{4E4E00AC-B377-45D4-AC47-EDB24A0405DF}"/>
          </ac:picMkLst>
        </pc:picChg>
      </pc:sldChg>
    </pc:docChg>
  </pc:docChgLst>
  <pc:docChgLst>
    <pc:chgData name="Jonathan Handley" userId="724808fd-c72e-428e-9185-2d8751e189a0" providerId="ADAL" clId="{3E8E465F-36D1-41E8-BEA6-64596215FE9C}"/>
    <pc:docChg chg="custSel addSld delSld modSld">
      <pc:chgData name="Jonathan Handley" userId="724808fd-c72e-428e-9185-2d8751e189a0" providerId="ADAL" clId="{3E8E465F-36D1-41E8-BEA6-64596215FE9C}" dt="2022-11-21T10:30:13.481" v="7" actId="47"/>
      <pc:docMkLst>
        <pc:docMk/>
      </pc:docMkLst>
      <pc:sldChg chg="modSp mod">
        <pc:chgData name="Jonathan Handley" userId="724808fd-c72e-428e-9185-2d8751e189a0" providerId="ADAL" clId="{3E8E465F-36D1-41E8-BEA6-64596215FE9C}" dt="2022-11-21T10:29:20.707" v="5" actId="27636"/>
        <pc:sldMkLst>
          <pc:docMk/>
          <pc:sldMk cId="701971555" sldId="264"/>
        </pc:sldMkLst>
        <pc:spChg chg="mod">
          <ac:chgData name="Jonathan Handley" userId="724808fd-c72e-428e-9185-2d8751e189a0" providerId="ADAL" clId="{3E8E465F-36D1-41E8-BEA6-64596215FE9C}" dt="2022-11-21T10:29:20.707" v="5" actId="27636"/>
          <ac:spMkLst>
            <pc:docMk/>
            <pc:sldMk cId="701971555" sldId="264"/>
            <ac:spMk id="3" creationId="{3327E394-21A1-4EFD-9627-369F94991B88}"/>
          </ac:spMkLst>
        </pc:spChg>
      </pc:sldChg>
      <pc:sldChg chg="del">
        <pc:chgData name="Jonathan Handley" userId="724808fd-c72e-428e-9185-2d8751e189a0" providerId="ADAL" clId="{3E8E465F-36D1-41E8-BEA6-64596215FE9C}" dt="2022-11-21T10:30:13.481" v="7" actId="47"/>
        <pc:sldMkLst>
          <pc:docMk/>
          <pc:sldMk cId="2202345819" sldId="283"/>
        </pc:sldMkLst>
      </pc:sldChg>
      <pc:sldChg chg="add">
        <pc:chgData name="Jonathan Handley" userId="724808fd-c72e-428e-9185-2d8751e189a0" providerId="ADAL" clId="{3E8E465F-36D1-41E8-BEA6-64596215FE9C}" dt="2022-11-21T10:29:59.879" v="6"/>
        <pc:sldMkLst>
          <pc:docMk/>
          <pc:sldMk cId="3455452093" sldId="287"/>
        </pc:sldMkLst>
      </pc:sldChg>
    </pc:docChg>
  </pc:docChgLst>
  <pc:docChgLst>
    <pc:chgData name="philipp.boerschsupan@bto.org" userId="S::urn:spo:guest#philipp.boerschsupan@bto.org::" providerId="AD" clId="Web-{6C784C69-F6AF-C7EA-6A0B-158490E5D4F9}"/>
    <pc:docChg chg="mod modSld">
      <pc:chgData name="philipp.boerschsupan@bto.org" userId="S::urn:spo:guest#philipp.boerschsupan@bto.org::" providerId="AD" clId="Web-{6C784C69-F6AF-C7EA-6A0B-158490E5D4F9}" dt="2022-05-26T10:08:06.219" v="162"/>
      <pc:docMkLst>
        <pc:docMk/>
      </pc:docMkLst>
      <pc:sldChg chg="addCm modCm">
        <pc:chgData name="philipp.boerschsupan@bto.org" userId="S::urn:spo:guest#philipp.boerschsupan@bto.org::" providerId="AD" clId="Web-{6C784C69-F6AF-C7EA-6A0B-158490E5D4F9}" dt="2022-05-26T10:08:06.219" v="162"/>
        <pc:sldMkLst>
          <pc:docMk/>
          <pc:sldMk cId="342809066" sldId="259"/>
        </pc:sldMkLst>
      </pc:sldChg>
      <pc:sldChg chg="addCm">
        <pc:chgData name="philipp.boerschsupan@bto.org" userId="S::urn:spo:guest#philipp.boerschsupan@bto.org::" providerId="AD" clId="Web-{6C784C69-F6AF-C7EA-6A0B-158490E5D4F9}" dt="2022-05-26T09:52:57.969" v="1"/>
        <pc:sldMkLst>
          <pc:docMk/>
          <pc:sldMk cId="701971555" sldId="264"/>
        </pc:sldMkLst>
      </pc:sldChg>
      <pc:sldChg chg="modSp addCm modCm">
        <pc:chgData name="philipp.boerschsupan@bto.org" userId="S::urn:spo:guest#philipp.boerschsupan@bto.org::" providerId="AD" clId="Web-{6C784C69-F6AF-C7EA-6A0B-158490E5D4F9}" dt="2022-05-26T10:01:14.806" v="159" actId="20577"/>
        <pc:sldMkLst>
          <pc:docMk/>
          <pc:sldMk cId="2202345819" sldId="283"/>
        </pc:sldMkLst>
        <pc:spChg chg="mod">
          <ac:chgData name="philipp.boerschsupan@bto.org" userId="S::urn:spo:guest#philipp.boerschsupan@bto.org::" providerId="AD" clId="Web-{6C784C69-F6AF-C7EA-6A0B-158490E5D4F9}" dt="2022-05-26T10:01:14.806" v="159" actId="20577"/>
          <ac:spMkLst>
            <pc:docMk/>
            <pc:sldMk cId="2202345819" sldId="283"/>
            <ac:spMk id="3" creationId="{2B6CA112-C643-4FDA-B84A-A189C675441C}"/>
          </ac:spMkLst>
        </pc:spChg>
      </pc:sldChg>
    </pc:docChg>
  </pc:docChgLst>
  <pc:docChgLst>
    <pc:chgData name="Jonathan Handley" userId="724808fd-c72e-428e-9185-2d8751e189a0" providerId="ADAL" clId="{147A756C-345F-43C7-BB2B-789A314788B8}"/>
    <pc:docChg chg="modSld">
      <pc:chgData name="Jonathan Handley" userId="724808fd-c72e-428e-9185-2d8751e189a0" providerId="ADAL" clId="{147A756C-345F-43C7-BB2B-789A314788B8}" dt="2022-05-27T15:03:16.152" v="146" actId="20577"/>
      <pc:docMkLst>
        <pc:docMk/>
      </pc:docMkLst>
      <pc:sldChg chg="modSp mod">
        <pc:chgData name="Jonathan Handley" userId="724808fd-c72e-428e-9185-2d8751e189a0" providerId="ADAL" clId="{147A756C-345F-43C7-BB2B-789A314788B8}" dt="2022-05-27T15:03:16.152" v="146" actId="20577"/>
        <pc:sldMkLst>
          <pc:docMk/>
          <pc:sldMk cId="701971555" sldId="264"/>
        </pc:sldMkLst>
        <pc:spChg chg="mod">
          <ac:chgData name="Jonathan Handley" userId="724808fd-c72e-428e-9185-2d8751e189a0" providerId="ADAL" clId="{147A756C-345F-43C7-BB2B-789A314788B8}" dt="2022-05-27T15:03:16.152" v="146" actId="20577"/>
          <ac:spMkLst>
            <pc:docMk/>
            <pc:sldMk cId="701971555" sldId="264"/>
            <ac:spMk id="3" creationId="{3327E394-21A1-4EFD-9627-369F94991B88}"/>
          </ac:spMkLst>
        </pc:spChg>
      </pc:sldChg>
    </pc:docChg>
  </pc:docChgLst>
  <pc:docChgLst>
    <pc:chgData name="Jonathan Handley" userId="724808fd-c72e-428e-9185-2d8751e189a0" providerId="ADAL" clId="{51AB3993-E159-4A8C-AE7D-F1216597B5F7}"/>
    <pc:docChg chg="undo custSel addSld delSld modSld sldOrd">
      <pc:chgData name="Jonathan Handley" userId="724808fd-c72e-428e-9185-2d8751e189a0" providerId="ADAL" clId="{51AB3993-E159-4A8C-AE7D-F1216597B5F7}" dt="2022-04-29T16:33:48.949" v="11850" actId="207"/>
      <pc:docMkLst>
        <pc:docMk/>
      </pc:docMkLst>
      <pc:sldChg chg="modSp mod">
        <pc:chgData name="Jonathan Handley" userId="724808fd-c72e-428e-9185-2d8751e189a0" providerId="ADAL" clId="{51AB3993-E159-4A8C-AE7D-F1216597B5F7}" dt="2022-04-28T12:31:40.925" v="2118" actId="20577"/>
        <pc:sldMkLst>
          <pc:docMk/>
          <pc:sldMk cId="1553915712" sldId="256"/>
        </pc:sldMkLst>
        <pc:spChg chg="mod">
          <ac:chgData name="Jonathan Handley" userId="724808fd-c72e-428e-9185-2d8751e189a0" providerId="ADAL" clId="{51AB3993-E159-4A8C-AE7D-F1216597B5F7}" dt="2022-04-28T12:31:40.925" v="2118" actId="20577"/>
          <ac:spMkLst>
            <pc:docMk/>
            <pc:sldMk cId="1553915712" sldId="256"/>
            <ac:spMk id="2" creationId="{89FF5EA0-6E41-41F8-8067-3AC62308BB31}"/>
          </ac:spMkLst>
        </pc:spChg>
        <pc:spChg chg="mod">
          <ac:chgData name="Jonathan Handley" userId="724808fd-c72e-428e-9185-2d8751e189a0" providerId="ADAL" clId="{51AB3993-E159-4A8C-AE7D-F1216597B5F7}" dt="2022-04-26T15:45:50.798" v="50" actId="20577"/>
          <ac:spMkLst>
            <pc:docMk/>
            <pc:sldMk cId="1553915712" sldId="256"/>
            <ac:spMk id="3" creationId="{A819F213-2F28-4854-911D-EF90932C6E90}"/>
          </ac:spMkLst>
        </pc:spChg>
      </pc:sldChg>
      <pc:sldChg chg="modSp new mod">
        <pc:chgData name="Jonathan Handley" userId="724808fd-c72e-428e-9185-2d8751e189a0" providerId="ADAL" clId="{51AB3993-E159-4A8C-AE7D-F1216597B5F7}" dt="2022-04-27T09:36:44.303" v="1458" actId="20577"/>
        <pc:sldMkLst>
          <pc:docMk/>
          <pc:sldMk cId="3650074115" sldId="257"/>
        </pc:sldMkLst>
        <pc:spChg chg="mod">
          <ac:chgData name="Jonathan Handley" userId="724808fd-c72e-428e-9185-2d8751e189a0" providerId="ADAL" clId="{51AB3993-E159-4A8C-AE7D-F1216597B5F7}" dt="2022-04-27T09:36:44.303" v="1458" actId="20577"/>
          <ac:spMkLst>
            <pc:docMk/>
            <pc:sldMk cId="3650074115" sldId="257"/>
            <ac:spMk id="2" creationId="{B87091CA-97BB-45B3-B046-CFC020283A6E}"/>
          </ac:spMkLst>
        </pc:spChg>
        <pc:spChg chg="mod">
          <ac:chgData name="Jonathan Handley" userId="724808fd-c72e-428e-9185-2d8751e189a0" providerId="ADAL" clId="{51AB3993-E159-4A8C-AE7D-F1216597B5F7}" dt="2022-04-26T15:53:41.817" v="733" actId="20577"/>
          <ac:spMkLst>
            <pc:docMk/>
            <pc:sldMk cId="3650074115" sldId="257"/>
            <ac:spMk id="3" creationId="{A618CE0D-7354-4860-BE3A-1E32E4D73E4F}"/>
          </ac:spMkLst>
        </pc:spChg>
      </pc:sldChg>
      <pc:sldChg chg="modSp new mod">
        <pc:chgData name="Jonathan Handley" userId="724808fd-c72e-428e-9185-2d8751e189a0" providerId="ADAL" clId="{51AB3993-E159-4A8C-AE7D-F1216597B5F7}" dt="2022-04-26T15:51:16.330" v="454" actId="20577"/>
        <pc:sldMkLst>
          <pc:docMk/>
          <pc:sldMk cId="4192327792" sldId="258"/>
        </pc:sldMkLst>
        <pc:spChg chg="mod">
          <ac:chgData name="Jonathan Handley" userId="724808fd-c72e-428e-9185-2d8751e189a0" providerId="ADAL" clId="{51AB3993-E159-4A8C-AE7D-F1216597B5F7}" dt="2022-04-26T15:50:37.492" v="320" actId="20577"/>
          <ac:spMkLst>
            <pc:docMk/>
            <pc:sldMk cId="4192327792" sldId="258"/>
            <ac:spMk id="2" creationId="{346F91FB-F31C-4D7D-8C81-F15EA055BE41}"/>
          </ac:spMkLst>
        </pc:spChg>
        <pc:spChg chg="mod">
          <ac:chgData name="Jonathan Handley" userId="724808fd-c72e-428e-9185-2d8751e189a0" providerId="ADAL" clId="{51AB3993-E159-4A8C-AE7D-F1216597B5F7}" dt="2022-04-26T15:51:16.330" v="454" actId="20577"/>
          <ac:spMkLst>
            <pc:docMk/>
            <pc:sldMk cId="4192327792" sldId="258"/>
            <ac:spMk id="3" creationId="{BC9C2D78-AC29-4BFD-86AB-9D4EBB615668}"/>
          </ac:spMkLst>
        </pc:spChg>
      </pc:sldChg>
      <pc:sldChg chg="modSp new mod">
        <pc:chgData name="Jonathan Handley" userId="724808fd-c72e-428e-9185-2d8751e189a0" providerId="ADAL" clId="{51AB3993-E159-4A8C-AE7D-F1216597B5F7}" dt="2022-04-26T16:07:50.902" v="1120" actId="20577"/>
        <pc:sldMkLst>
          <pc:docMk/>
          <pc:sldMk cId="342809066" sldId="259"/>
        </pc:sldMkLst>
        <pc:spChg chg="mod">
          <ac:chgData name="Jonathan Handley" userId="724808fd-c72e-428e-9185-2d8751e189a0" providerId="ADAL" clId="{51AB3993-E159-4A8C-AE7D-F1216597B5F7}" dt="2022-04-26T15:51:42.761" v="507" actId="20577"/>
          <ac:spMkLst>
            <pc:docMk/>
            <pc:sldMk cId="342809066" sldId="259"/>
            <ac:spMk id="2" creationId="{37C37C6B-4C15-4F82-B7BF-5E2855D7DA8D}"/>
          </ac:spMkLst>
        </pc:spChg>
        <pc:spChg chg="mod">
          <ac:chgData name="Jonathan Handley" userId="724808fd-c72e-428e-9185-2d8751e189a0" providerId="ADAL" clId="{51AB3993-E159-4A8C-AE7D-F1216597B5F7}" dt="2022-04-26T16:07:50.902" v="1120" actId="20577"/>
          <ac:spMkLst>
            <pc:docMk/>
            <pc:sldMk cId="342809066" sldId="259"/>
            <ac:spMk id="3" creationId="{DE63926F-7705-4C1F-BDA2-709BEAB98AF8}"/>
          </ac:spMkLst>
        </pc:spChg>
      </pc:sldChg>
      <pc:sldChg chg="addSp delSp modSp new mod modClrScheme chgLayout">
        <pc:chgData name="Jonathan Handley" userId="724808fd-c72e-428e-9185-2d8751e189a0" providerId="ADAL" clId="{51AB3993-E159-4A8C-AE7D-F1216597B5F7}" dt="2022-04-26T16:32:30.148" v="1418" actId="14100"/>
        <pc:sldMkLst>
          <pc:docMk/>
          <pc:sldMk cId="3324224235" sldId="260"/>
        </pc:sldMkLst>
        <pc:spChg chg="del">
          <ac:chgData name="Jonathan Handley" userId="724808fd-c72e-428e-9185-2d8751e189a0" providerId="ADAL" clId="{51AB3993-E159-4A8C-AE7D-F1216597B5F7}" dt="2022-04-26T16:10:57.816" v="1122" actId="478"/>
          <ac:spMkLst>
            <pc:docMk/>
            <pc:sldMk cId="3324224235" sldId="260"/>
            <ac:spMk id="2" creationId="{A00161AE-FC3D-4014-812C-7F4B550EF922}"/>
          </ac:spMkLst>
        </pc:spChg>
        <pc:spChg chg="del">
          <ac:chgData name="Jonathan Handley" userId="724808fd-c72e-428e-9185-2d8751e189a0" providerId="ADAL" clId="{51AB3993-E159-4A8C-AE7D-F1216597B5F7}" dt="2022-04-26T16:10:57.816" v="1122" actId="478"/>
          <ac:spMkLst>
            <pc:docMk/>
            <pc:sldMk cId="3324224235" sldId="260"/>
            <ac:spMk id="3" creationId="{D285B1C7-419B-494E-899F-4A98F8EED219}"/>
          </ac:spMkLst>
        </pc:spChg>
        <pc:spChg chg="add mod ord">
          <ac:chgData name="Jonathan Handley" userId="724808fd-c72e-428e-9185-2d8751e189a0" providerId="ADAL" clId="{51AB3993-E159-4A8C-AE7D-F1216597B5F7}" dt="2022-04-26T16:21:39.115" v="1172" actId="20577"/>
          <ac:spMkLst>
            <pc:docMk/>
            <pc:sldMk cId="3324224235" sldId="260"/>
            <ac:spMk id="6" creationId="{24FC0110-DE7F-493C-8BCF-6DD29EEB9328}"/>
          </ac:spMkLst>
        </pc:spChg>
        <pc:spChg chg="add mod">
          <ac:chgData name="Jonathan Handley" userId="724808fd-c72e-428e-9185-2d8751e189a0" providerId="ADAL" clId="{51AB3993-E159-4A8C-AE7D-F1216597B5F7}" dt="2022-04-26T16:25:03.739" v="1320" actId="14100"/>
          <ac:spMkLst>
            <pc:docMk/>
            <pc:sldMk cId="3324224235" sldId="260"/>
            <ac:spMk id="7" creationId="{630298FE-9F6B-4EA1-98B2-8ABE3B8CE759}"/>
          </ac:spMkLst>
        </pc:spChg>
        <pc:spChg chg="add mod">
          <ac:chgData name="Jonathan Handley" userId="724808fd-c72e-428e-9185-2d8751e189a0" providerId="ADAL" clId="{51AB3993-E159-4A8C-AE7D-F1216597B5F7}" dt="2022-04-26T16:25:10.275" v="1321" actId="20577"/>
          <ac:spMkLst>
            <pc:docMk/>
            <pc:sldMk cId="3324224235" sldId="260"/>
            <ac:spMk id="8" creationId="{ED2AA85A-4E19-4E86-80EA-2037216D2482}"/>
          </ac:spMkLst>
        </pc:spChg>
        <pc:spChg chg="add mod">
          <ac:chgData name="Jonathan Handley" userId="724808fd-c72e-428e-9185-2d8751e189a0" providerId="ADAL" clId="{51AB3993-E159-4A8C-AE7D-F1216597B5F7}" dt="2022-04-26T16:25:53.196" v="1400" actId="20577"/>
          <ac:spMkLst>
            <pc:docMk/>
            <pc:sldMk cId="3324224235" sldId="260"/>
            <ac:spMk id="9" creationId="{6C8FAF8B-0D93-40A6-BBA0-6429F904EFCB}"/>
          </ac:spMkLst>
        </pc:spChg>
        <pc:picChg chg="add mod modCrop">
          <ac:chgData name="Jonathan Handley" userId="724808fd-c72e-428e-9185-2d8751e189a0" providerId="ADAL" clId="{51AB3993-E159-4A8C-AE7D-F1216597B5F7}" dt="2022-04-26T16:27:29.422" v="1407" actId="1076"/>
          <ac:picMkLst>
            <pc:docMk/>
            <pc:sldMk cId="3324224235" sldId="260"/>
            <ac:picMk id="5" creationId="{F3194DAC-B5C2-4292-9532-B6557A02939B}"/>
          </ac:picMkLst>
        </pc:picChg>
        <pc:picChg chg="add mod">
          <ac:chgData name="Jonathan Handley" userId="724808fd-c72e-428e-9185-2d8751e189a0" providerId="ADAL" clId="{51AB3993-E159-4A8C-AE7D-F1216597B5F7}" dt="2022-04-26T16:27:20.446" v="1406" actId="1076"/>
          <ac:picMkLst>
            <pc:docMk/>
            <pc:sldMk cId="3324224235" sldId="260"/>
            <ac:picMk id="11" creationId="{7880D981-0221-4392-9E89-6F321F741B0A}"/>
          </ac:picMkLst>
        </pc:picChg>
        <pc:cxnChg chg="add mod">
          <ac:chgData name="Jonathan Handley" userId="724808fd-c72e-428e-9185-2d8751e189a0" providerId="ADAL" clId="{51AB3993-E159-4A8C-AE7D-F1216597B5F7}" dt="2022-04-26T16:32:30.148" v="1418" actId="14100"/>
          <ac:cxnSpMkLst>
            <pc:docMk/>
            <pc:sldMk cId="3324224235" sldId="260"/>
            <ac:cxnSpMk id="13" creationId="{D9AF08F8-D4D2-488D-9239-5D9E7530773F}"/>
          </ac:cxnSpMkLst>
        </pc:cxnChg>
        <pc:cxnChg chg="add mod">
          <ac:chgData name="Jonathan Handley" userId="724808fd-c72e-428e-9185-2d8751e189a0" providerId="ADAL" clId="{51AB3993-E159-4A8C-AE7D-F1216597B5F7}" dt="2022-04-26T16:32:26.248" v="1417" actId="14100"/>
          <ac:cxnSpMkLst>
            <pc:docMk/>
            <pc:sldMk cId="3324224235" sldId="260"/>
            <ac:cxnSpMk id="14" creationId="{E797CE44-2192-4948-8100-00FA73B88E45}"/>
          </ac:cxnSpMkLst>
        </pc:cxnChg>
        <pc:cxnChg chg="add mod">
          <ac:chgData name="Jonathan Handley" userId="724808fd-c72e-428e-9185-2d8751e189a0" providerId="ADAL" clId="{51AB3993-E159-4A8C-AE7D-F1216597B5F7}" dt="2022-04-26T16:32:10.504" v="1414" actId="1582"/>
          <ac:cxnSpMkLst>
            <pc:docMk/>
            <pc:sldMk cId="3324224235" sldId="260"/>
            <ac:cxnSpMk id="15" creationId="{EF285486-C9B0-439A-911B-269127FAFB4A}"/>
          </ac:cxnSpMkLst>
        </pc:cxnChg>
      </pc:sldChg>
      <pc:sldChg chg="addSp modSp new mod">
        <pc:chgData name="Jonathan Handley" userId="724808fd-c72e-428e-9185-2d8751e189a0" providerId="ADAL" clId="{51AB3993-E159-4A8C-AE7D-F1216597B5F7}" dt="2022-04-27T07:40:06.413" v="1434" actId="1076"/>
        <pc:sldMkLst>
          <pc:docMk/>
          <pc:sldMk cId="2592433286" sldId="261"/>
        </pc:sldMkLst>
        <pc:spChg chg="mod">
          <ac:chgData name="Jonathan Handley" userId="724808fd-c72e-428e-9185-2d8751e189a0" providerId="ADAL" clId="{51AB3993-E159-4A8C-AE7D-F1216597B5F7}" dt="2022-04-27T07:39:31.878" v="1430" actId="20577"/>
          <ac:spMkLst>
            <pc:docMk/>
            <pc:sldMk cId="2592433286" sldId="261"/>
            <ac:spMk id="2" creationId="{C3657E97-E42E-4069-93CF-D5BE91E118E9}"/>
          </ac:spMkLst>
        </pc:spChg>
        <pc:picChg chg="add mod">
          <ac:chgData name="Jonathan Handley" userId="724808fd-c72e-428e-9185-2d8751e189a0" providerId="ADAL" clId="{51AB3993-E159-4A8C-AE7D-F1216597B5F7}" dt="2022-04-27T07:40:06.413" v="1434" actId="1076"/>
          <ac:picMkLst>
            <pc:docMk/>
            <pc:sldMk cId="2592433286" sldId="261"/>
            <ac:picMk id="4" creationId="{FCFFB140-E38D-4D48-91E4-AAE048AA0DDA}"/>
          </ac:picMkLst>
        </pc:picChg>
      </pc:sldChg>
      <pc:sldChg chg="addSp modSp new mod">
        <pc:chgData name="Jonathan Handley" userId="724808fd-c72e-428e-9185-2d8751e189a0" providerId="ADAL" clId="{51AB3993-E159-4A8C-AE7D-F1216597B5F7}" dt="2022-04-29T08:07:45.248" v="4495" actId="20577"/>
        <pc:sldMkLst>
          <pc:docMk/>
          <pc:sldMk cId="4270035430" sldId="262"/>
        </pc:sldMkLst>
        <pc:spChg chg="mod">
          <ac:chgData name="Jonathan Handley" userId="724808fd-c72e-428e-9185-2d8751e189a0" providerId="ADAL" clId="{51AB3993-E159-4A8C-AE7D-F1216597B5F7}" dt="2022-04-28T14:29:19.444" v="3144" actId="20577"/>
          <ac:spMkLst>
            <pc:docMk/>
            <pc:sldMk cId="4270035430" sldId="262"/>
            <ac:spMk id="2" creationId="{F1DF2F99-8D05-4DDD-A837-8A86E6359E81}"/>
          </ac:spMkLst>
        </pc:spChg>
        <pc:spChg chg="mod">
          <ac:chgData name="Jonathan Handley" userId="724808fd-c72e-428e-9185-2d8751e189a0" providerId="ADAL" clId="{51AB3993-E159-4A8C-AE7D-F1216597B5F7}" dt="2022-04-27T10:01:05.588" v="2032" actId="13926"/>
          <ac:spMkLst>
            <pc:docMk/>
            <pc:sldMk cId="4270035430" sldId="262"/>
            <ac:spMk id="3" creationId="{911A5A8B-59CC-4A90-B728-E45FDD48FF78}"/>
          </ac:spMkLst>
        </pc:spChg>
        <pc:spChg chg="add mod">
          <ac:chgData name="Jonathan Handley" userId="724808fd-c72e-428e-9185-2d8751e189a0" providerId="ADAL" clId="{51AB3993-E159-4A8C-AE7D-F1216597B5F7}" dt="2022-04-29T08:06:20.938" v="4419" actId="1076"/>
          <ac:spMkLst>
            <pc:docMk/>
            <pc:sldMk cId="4270035430" sldId="262"/>
            <ac:spMk id="4" creationId="{BFDD6F66-B21D-433B-BF45-EC013CC04F7F}"/>
          </ac:spMkLst>
        </pc:spChg>
        <pc:spChg chg="add mod">
          <ac:chgData name="Jonathan Handley" userId="724808fd-c72e-428e-9185-2d8751e189a0" providerId="ADAL" clId="{51AB3993-E159-4A8C-AE7D-F1216597B5F7}" dt="2022-04-29T08:06:52.675" v="4438" actId="1076"/>
          <ac:spMkLst>
            <pc:docMk/>
            <pc:sldMk cId="4270035430" sldId="262"/>
            <ac:spMk id="6" creationId="{0B902EFC-7075-49B8-950F-1B7E7CBDF4F0}"/>
          </ac:spMkLst>
        </pc:spChg>
        <pc:spChg chg="add mod">
          <ac:chgData name="Jonathan Handley" userId="724808fd-c72e-428e-9185-2d8751e189a0" providerId="ADAL" clId="{51AB3993-E159-4A8C-AE7D-F1216597B5F7}" dt="2022-04-29T08:06:20.938" v="4419" actId="1076"/>
          <ac:spMkLst>
            <pc:docMk/>
            <pc:sldMk cId="4270035430" sldId="262"/>
            <ac:spMk id="12" creationId="{71BD450E-E202-4E00-A3B0-8214924B0793}"/>
          </ac:spMkLst>
        </pc:spChg>
        <pc:spChg chg="add mod">
          <ac:chgData name="Jonathan Handley" userId="724808fd-c72e-428e-9185-2d8751e189a0" providerId="ADAL" clId="{51AB3993-E159-4A8C-AE7D-F1216597B5F7}" dt="2022-04-29T08:06:20.938" v="4419" actId="1076"/>
          <ac:spMkLst>
            <pc:docMk/>
            <pc:sldMk cId="4270035430" sldId="262"/>
            <ac:spMk id="13" creationId="{9E82B9F1-AFE6-4E06-9B82-A3B5FC3EBF85}"/>
          </ac:spMkLst>
        </pc:spChg>
        <pc:spChg chg="add mod">
          <ac:chgData name="Jonathan Handley" userId="724808fd-c72e-428e-9185-2d8751e189a0" providerId="ADAL" clId="{51AB3993-E159-4A8C-AE7D-F1216597B5F7}" dt="2022-04-29T08:06:20.938" v="4419" actId="1076"/>
          <ac:spMkLst>
            <pc:docMk/>
            <pc:sldMk cId="4270035430" sldId="262"/>
            <ac:spMk id="14" creationId="{E3C6980A-2403-414B-9731-E1595E5E87A6}"/>
          </ac:spMkLst>
        </pc:spChg>
        <pc:spChg chg="add mod">
          <ac:chgData name="Jonathan Handley" userId="724808fd-c72e-428e-9185-2d8751e189a0" providerId="ADAL" clId="{51AB3993-E159-4A8C-AE7D-F1216597B5F7}" dt="2022-04-29T08:07:18.170" v="4466" actId="1076"/>
          <ac:spMkLst>
            <pc:docMk/>
            <pc:sldMk cId="4270035430" sldId="262"/>
            <ac:spMk id="15" creationId="{118B5C50-8A46-44B9-8BB7-A5908D08FE2D}"/>
          </ac:spMkLst>
        </pc:spChg>
        <pc:spChg chg="add mod">
          <ac:chgData name="Jonathan Handley" userId="724808fd-c72e-428e-9185-2d8751e189a0" providerId="ADAL" clId="{51AB3993-E159-4A8C-AE7D-F1216597B5F7}" dt="2022-04-29T08:07:35.387" v="4480" actId="1076"/>
          <ac:spMkLst>
            <pc:docMk/>
            <pc:sldMk cId="4270035430" sldId="262"/>
            <ac:spMk id="16" creationId="{8ED97B38-BCDF-4F7F-82C2-9C1DFA925CDA}"/>
          </ac:spMkLst>
        </pc:spChg>
        <pc:spChg chg="add mod">
          <ac:chgData name="Jonathan Handley" userId="724808fd-c72e-428e-9185-2d8751e189a0" providerId="ADAL" clId="{51AB3993-E159-4A8C-AE7D-F1216597B5F7}" dt="2022-04-29T08:07:45.248" v="4495" actId="20577"/>
          <ac:spMkLst>
            <pc:docMk/>
            <pc:sldMk cId="4270035430" sldId="262"/>
            <ac:spMk id="17" creationId="{C2BBF206-2EA2-43E1-AF7A-111B76AFCA58}"/>
          </ac:spMkLst>
        </pc:spChg>
        <pc:picChg chg="add mod modCrop">
          <ac:chgData name="Jonathan Handley" userId="724808fd-c72e-428e-9185-2d8751e189a0" providerId="ADAL" clId="{51AB3993-E159-4A8C-AE7D-F1216597B5F7}" dt="2022-04-29T08:06:20.938" v="4419" actId="1076"/>
          <ac:picMkLst>
            <pc:docMk/>
            <pc:sldMk cId="4270035430" sldId="262"/>
            <ac:picMk id="5" creationId="{7B48DD06-D165-485A-ABA2-290F3F5BE762}"/>
          </ac:picMkLst>
        </pc:picChg>
        <pc:picChg chg="add mod">
          <ac:chgData name="Jonathan Handley" userId="724808fd-c72e-428e-9185-2d8751e189a0" providerId="ADAL" clId="{51AB3993-E159-4A8C-AE7D-F1216597B5F7}" dt="2022-04-29T08:06:20.938" v="4419" actId="1076"/>
          <ac:picMkLst>
            <pc:docMk/>
            <pc:sldMk cId="4270035430" sldId="262"/>
            <ac:picMk id="7" creationId="{C5F86482-D6C9-4F3D-B744-4B599DBE5612}"/>
          </ac:picMkLst>
        </pc:picChg>
        <pc:picChg chg="add mod modCrop">
          <ac:chgData name="Jonathan Handley" userId="724808fd-c72e-428e-9185-2d8751e189a0" providerId="ADAL" clId="{51AB3993-E159-4A8C-AE7D-F1216597B5F7}" dt="2022-04-29T08:06:20.938" v="4419" actId="1076"/>
          <ac:picMkLst>
            <pc:docMk/>
            <pc:sldMk cId="4270035430" sldId="262"/>
            <ac:picMk id="9" creationId="{7ED11349-4499-4AF5-B6B6-D964D701EDF1}"/>
          </ac:picMkLst>
        </pc:picChg>
        <pc:picChg chg="add mod">
          <ac:chgData name="Jonathan Handley" userId="724808fd-c72e-428e-9185-2d8751e189a0" providerId="ADAL" clId="{51AB3993-E159-4A8C-AE7D-F1216597B5F7}" dt="2022-04-29T08:06:20.938" v="4419" actId="1076"/>
          <ac:picMkLst>
            <pc:docMk/>
            <pc:sldMk cId="4270035430" sldId="262"/>
            <ac:picMk id="11" creationId="{9B5DE45D-4D80-47B4-9C1F-AEA5D1AB905F}"/>
          </ac:picMkLst>
        </pc:picChg>
      </pc:sldChg>
      <pc:sldChg chg="modSp new mod">
        <pc:chgData name="Jonathan Handley" userId="724808fd-c72e-428e-9185-2d8751e189a0" providerId="ADAL" clId="{51AB3993-E159-4A8C-AE7D-F1216597B5F7}" dt="2022-04-28T15:15:33.870" v="4122" actId="20577"/>
        <pc:sldMkLst>
          <pc:docMk/>
          <pc:sldMk cId="1514231511" sldId="263"/>
        </pc:sldMkLst>
        <pc:spChg chg="mod">
          <ac:chgData name="Jonathan Handley" userId="724808fd-c72e-428e-9185-2d8751e189a0" providerId="ADAL" clId="{51AB3993-E159-4A8C-AE7D-F1216597B5F7}" dt="2022-04-28T14:29:33.004" v="3189" actId="14100"/>
          <ac:spMkLst>
            <pc:docMk/>
            <pc:sldMk cId="1514231511" sldId="263"/>
            <ac:spMk id="2" creationId="{D5D95A3D-87C2-4F82-8C46-981F74264155}"/>
          </ac:spMkLst>
        </pc:spChg>
        <pc:spChg chg="mod">
          <ac:chgData name="Jonathan Handley" userId="724808fd-c72e-428e-9185-2d8751e189a0" providerId="ADAL" clId="{51AB3993-E159-4A8C-AE7D-F1216597B5F7}" dt="2022-04-28T15:15:33.870" v="4122" actId="20577"/>
          <ac:spMkLst>
            <pc:docMk/>
            <pc:sldMk cId="1514231511" sldId="263"/>
            <ac:spMk id="3" creationId="{07254FAC-3E2A-40FD-B4AA-8231FCF4C0DA}"/>
          </ac:spMkLst>
        </pc:spChg>
      </pc:sldChg>
      <pc:sldChg chg="modSp new mod">
        <pc:chgData name="Jonathan Handley" userId="724808fd-c72e-428e-9185-2d8751e189a0" providerId="ADAL" clId="{51AB3993-E159-4A8C-AE7D-F1216597B5F7}" dt="2022-04-29T08:05:10.500" v="4418" actId="20577"/>
        <pc:sldMkLst>
          <pc:docMk/>
          <pc:sldMk cId="701971555" sldId="264"/>
        </pc:sldMkLst>
        <pc:spChg chg="mod">
          <ac:chgData name="Jonathan Handley" userId="724808fd-c72e-428e-9185-2d8751e189a0" providerId="ADAL" clId="{51AB3993-E159-4A8C-AE7D-F1216597B5F7}" dt="2022-04-28T12:31:58.977" v="2142" actId="20577"/>
          <ac:spMkLst>
            <pc:docMk/>
            <pc:sldMk cId="701971555" sldId="264"/>
            <ac:spMk id="2" creationId="{15AC4B13-A62F-43E3-98DD-375525375C1C}"/>
          </ac:spMkLst>
        </pc:spChg>
        <pc:spChg chg="mod">
          <ac:chgData name="Jonathan Handley" userId="724808fd-c72e-428e-9185-2d8751e189a0" providerId="ADAL" clId="{51AB3993-E159-4A8C-AE7D-F1216597B5F7}" dt="2022-04-29T08:05:10.500" v="4418" actId="20577"/>
          <ac:spMkLst>
            <pc:docMk/>
            <pc:sldMk cId="701971555" sldId="264"/>
            <ac:spMk id="3" creationId="{3327E394-21A1-4EFD-9627-369F94991B88}"/>
          </ac:spMkLst>
        </pc:spChg>
      </pc:sldChg>
      <pc:sldChg chg="modSp new del mod">
        <pc:chgData name="Jonathan Handley" userId="724808fd-c72e-428e-9185-2d8751e189a0" providerId="ADAL" clId="{51AB3993-E159-4A8C-AE7D-F1216597B5F7}" dt="2022-04-29T16:15:22.791" v="11561" actId="47"/>
        <pc:sldMkLst>
          <pc:docMk/>
          <pc:sldMk cId="775563793" sldId="265"/>
        </pc:sldMkLst>
        <pc:spChg chg="mod">
          <ac:chgData name="Jonathan Handley" userId="724808fd-c72e-428e-9185-2d8751e189a0" providerId="ADAL" clId="{51AB3993-E159-4A8C-AE7D-F1216597B5F7}" dt="2022-04-28T15:09:43.013" v="3922" actId="404"/>
          <ac:spMkLst>
            <pc:docMk/>
            <pc:sldMk cId="775563793" sldId="265"/>
            <ac:spMk id="2" creationId="{0630F8C8-0C5B-4360-9954-0DDEC07B40C9}"/>
          </ac:spMkLst>
        </pc:spChg>
        <pc:spChg chg="mod">
          <ac:chgData name="Jonathan Handley" userId="724808fd-c72e-428e-9185-2d8751e189a0" providerId="ADAL" clId="{51AB3993-E159-4A8C-AE7D-F1216597B5F7}" dt="2022-04-29T16:14:35.107" v="11542" actId="20577"/>
          <ac:spMkLst>
            <pc:docMk/>
            <pc:sldMk cId="775563793" sldId="265"/>
            <ac:spMk id="3" creationId="{2B6CA112-C643-4FDA-B84A-A189C675441C}"/>
          </ac:spMkLst>
        </pc:spChg>
      </pc:sldChg>
      <pc:sldChg chg="addSp delSp modSp add del mod">
        <pc:chgData name="Jonathan Handley" userId="724808fd-c72e-428e-9185-2d8751e189a0" providerId="ADAL" clId="{51AB3993-E159-4A8C-AE7D-F1216597B5F7}" dt="2022-04-29T16:15:24.619" v="11562" actId="47"/>
        <pc:sldMkLst>
          <pc:docMk/>
          <pc:sldMk cId="1059222207" sldId="266"/>
        </pc:sldMkLst>
        <pc:spChg chg="mod">
          <ac:chgData name="Jonathan Handley" userId="724808fd-c72e-428e-9185-2d8751e189a0" providerId="ADAL" clId="{51AB3993-E159-4A8C-AE7D-F1216597B5F7}" dt="2022-04-29T16:13:08.558" v="11512" actId="1076"/>
          <ac:spMkLst>
            <pc:docMk/>
            <pc:sldMk cId="1059222207" sldId="266"/>
            <ac:spMk id="3" creationId="{2B6CA112-C643-4FDA-B84A-A189C675441C}"/>
          </ac:spMkLst>
        </pc:spChg>
        <pc:spChg chg="add del mod">
          <ac:chgData name="Jonathan Handley" userId="724808fd-c72e-428e-9185-2d8751e189a0" providerId="ADAL" clId="{51AB3993-E159-4A8C-AE7D-F1216597B5F7}" dt="2022-04-29T16:12:06.657" v="11500" actId="478"/>
          <ac:spMkLst>
            <pc:docMk/>
            <pc:sldMk cId="1059222207" sldId="266"/>
            <ac:spMk id="6" creationId="{C502D1AE-A370-46BE-ADDC-09B633F3F1D5}"/>
          </ac:spMkLst>
        </pc:spChg>
        <pc:spChg chg="add del mod">
          <ac:chgData name="Jonathan Handley" userId="724808fd-c72e-428e-9185-2d8751e189a0" providerId="ADAL" clId="{51AB3993-E159-4A8C-AE7D-F1216597B5F7}" dt="2022-04-29T16:12:06.657" v="11500" actId="478"/>
          <ac:spMkLst>
            <pc:docMk/>
            <pc:sldMk cId="1059222207" sldId="266"/>
            <ac:spMk id="7" creationId="{0335806F-E9A1-4D3B-8632-A937E7B0F7E1}"/>
          </ac:spMkLst>
        </pc:spChg>
        <pc:spChg chg="add mod">
          <ac:chgData name="Jonathan Handley" userId="724808fd-c72e-428e-9185-2d8751e189a0" providerId="ADAL" clId="{51AB3993-E159-4A8C-AE7D-F1216597B5F7}" dt="2022-04-29T16:13:37.563" v="11516" actId="1076"/>
          <ac:spMkLst>
            <pc:docMk/>
            <pc:sldMk cId="1059222207" sldId="266"/>
            <ac:spMk id="8" creationId="{EB22E6E7-DD7A-490D-B1D1-57BC973112D8}"/>
          </ac:spMkLst>
        </pc:spChg>
        <pc:spChg chg="add mod">
          <ac:chgData name="Jonathan Handley" userId="724808fd-c72e-428e-9185-2d8751e189a0" providerId="ADAL" clId="{51AB3993-E159-4A8C-AE7D-F1216597B5F7}" dt="2022-04-29T16:13:37.563" v="11516" actId="1076"/>
          <ac:spMkLst>
            <pc:docMk/>
            <pc:sldMk cId="1059222207" sldId="266"/>
            <ac:spMk id="9" creationId="{B918646E-83D2-4FB8-A079-FB1A09475155}"/>
          </ac:spMkLst>
        </pc:spChg>
        <pc:spChg chg="add mod">
          <ac:chgData name="Jonathan Handley" userId="724808fd-c72e-428e-9185-2d8751e189a0" providerId="ADAL" clId="{51AB3993-E159-4A8C-AE7D-F1216597B5F7}" dt="2022-04-29T16:13:37.563" v="11516" actId="1076"/>
          <ac:spMkLst>
            <pc:docMk/>
            <pc:sldMk cId="1059222207" sldId="266"/>
            <ac:spMk id="10" creationId="{0F0924A1-BCDE-45A6-987A-4114E9BC771D}"/>
          </ac:spMkLst>
        </pc:spChg>
        <pc:spChg chg="add mod">
          <ac:chgData name="Jonathan Handley" userId="724808fd-c72e-428e-9185-2d8751e189a0" providerId="ADAL" clId="{51AB3993-E159-4A8C-AE7D-F1216597B5F7}" dt="2022-04-29T16:13:37.563" v="11516" actId="1076"/>
          <ac:spMkLst>
            <pc:docMk/>
            <pc:sldMk cId="1059222207" sldId="266"/>
            <ac:spMk id="11" creationId="{48C1E3B2-B211-4A9A-8C6D-86A0D4AD9E4F}"/>
          </ac:spMkLst>
        </pc:spChg>
        <pc:spChg chg="add mod">
          <ac:chgData name="Jonathan Handley" userId="724808fd-c72e-428e-9185-2d8751e189a0" providerId="ADAL" clId="{51AB3993-E159-4A8C-AE7D-F1216597B5F7}" dt="2022-04-29T16:13:37.563" v="11516" actId="1076"/>
          <ac:spMkLst>
            <pc:docMk/>
            <pc:sldMk cId="1059222207" sldId="266"/>
            <ac:spMk id="12" creationId="{171AA0B8-50D0-4D8F-9055-8A4A5C47240F}"/>
          </ac:spMkLst>
        </pc:spChg>
        <pc:spChg chg="add del mod">
          <ac:chgData name="Jonathan Handley" userId="724808fd-c72e-428e-9185-2d8751e189a0" providerId="ADAL" clId="{51AB3993-E159-4A8C-AE7D-F1216597B5F7}" dt="2022-04-29T16:12:20.305" v="11502" actId="478"/>
          <ac:spMkLst>
            <pc:docMk/>
            <pc:sldMk cId="1059222207" sldId="266"/>
            <ac:spMk id="13" creationId="{F62628B0-AC5A-427F-80F1-AF0442305B4F}"/>
          </ac:spMkLst>
        </pc:spChg>
        <pc:spChg chg="add del mod">
          <ac:chgData name="Jonathan Handley" userId="724808fd-c72e-428e-9185-2d8751e189a0" providerId="ADAL" clId="{51AB3993-E159-4A8C-AE7D-F1216597B5F7}" dt="2022-04-29T16:12:29.519" v="11504" actId="478"/>
          <ac:spMkLst>
            <pc:docMk/>
            <pc:sldMk cId="1059222207" sldId="266"/>
            <ac:spMk id="14" creationId="{D39ABC0E-3FEB-48D1-ABAC-C84A5F77D8D7}"/>
          </ac:spMkLst>
        </pc:spChg>
        <pc:spChg chg="add del mod">
          <ac:chgData name="Jonathan Handley" userId="724808fd-c72e-428e-9185-2d8751e189a0" providerId="ADAL" clId="{51AB3993-E159-4A8C-AE7D-F1216597B5F7}" dt="2022-04-29T16:12:25.678" v="11503" actId="478"/>
          <ac:spMkLst>
            <pc:docMk/>
            <pc:sldMk cId="1059222207" sldId="266"/>
            <ac:spMk id="15" creationId="{80D63911-A1BA-4D3E-AE12-71F84BC0A4E6}"/>
          </ac:spMkLst>
        </pc:spChg>
        <pc:spChg chg="add mod">
          <ac:chgData name="Jonathan Handley" userId="724808fd-c72e-428e-9185-2d8751e189a0" providerId="ADAL" clId="{51AB3993-E159-4A8C-AE7D-F1216597B5F7}" dt="2022-04-29T16:13:37.563" v="11516" actId="1076"/>
          <ac:spMkLst>
            <pc:docMk/>
            <pc:sldMk cId="1059222207" sldId="266"/>
            <ac:spMk id="16" creationId="{501F3091-82FE-468C-871C-B50D968CAF5F}"/>
          </ac:spMkLst>
        </pc:spChg>
        <pc:spChg chg="add mod">
          <ac:chgData name="Jonathan Handley" userId="724808fd-c72e-428e-9185-2d8751e189a0" providerId="ADAL" clId="{51AB3993-E159-4A8C-AE7D-F1216597B5F7}" dt="2022-04-29T16:13:37.563" v="11516" actId="1076"/>
          <ac:spMkLst>
            <pc:docMk/>
            <pc:sldMk cId="1059222207" sldId="266"/>
            <ac:spMk id="17" creationId="{F3876207-639D-4FFD-801B-62BA4DC68016}"/>
          </ac:spMkLst>
        </pc:spChg>
        <pc:picChg chg="add del mod">
          <ac:chgData name="Jonathan Handley" userId="724808fd-c72e-428e-9185-2d8751e189a0" providerId="ADAL" clId="{51AB3993-E159-4A8C-AE7D-F1216597B5F7}" dt="2022-04-29T16:12:02.506" v="11499" actId="478"/>
          <ac:picMkLst>
            <pc:docMk/>
            <pc:sldMk cId="1059222207" sldId="266"/>
            <ac:picMk id="5" creationId="{83226F45-6ADF-4999-A340-16B33E985BC9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2:17:15.499" v="6503" actId="13926"/>
        <pc:sldMkLst>
          <pc:docMk/>
          <pc:sldMk cId="348521899" sldId="267"/>
        </pc:sldMkLst>
        <pc:spChg chg="del">
          <ac:chgData name="Jonathan Handley" userId="724808fd-c72e-428e-9185-2d8751e189a0" providerId="ADAL" clId="{51AB3993-E159-4A8C-AE7D-F1216597B5F7}" dt="2022-04-29T11:01:16.669" v="4744" actId="478"/>
          <ac:spMkLst>
            <pc:docMk/>
            <pc:sldMk cId="348521899" sldId="267"/>
            <ac:spMk id="2" creationId="{0630F8C8-0C5B-4360-9954-0DDEC07B40C9}"/>
          </ac:spMkLst>
        </pc:spChg>
        <pc:spChg chg="del mod">
          <ac:chgData name="Jonathan Handley" userId="724808fd-c72e-428e-9185-2d8751e189a0" providerId="ADAL" clId="{51AB3993-E159-4A8C-AE7D-F1216597B5F7}" dt="2022-04-29T11:01:16.669" v="4744" actId="478"/>
          <ac:spMkLst>
            <pc:docMk/>
            <pc:sldMk cId="348521899" sldId="267"/>
            <ac:spMk id="3" creationId="{2B6CA112-C643-4FDA-B84A-A189C675441C}"/>
          </ac:spMkLst>
        </pc:spChg>
        <pc:spChg chg="del">
          <ac:chgData name="Jonathan Handley" userId="724808fd-c72e-428e-9185-2d8751e189a0" providerId="ADAL" clId="{51AB3993-E159-4A8C-AE7D-F1216597B5F7}" dt="2022-04-29T11:01:16.669" v="4744" actId="478"/>
          <ac:spMkLst>
            <pc:docMk/>
            <pc:sldMk cId="348521899" sldId="267"/>
            <ac:spMk id="6" creationId="{C502D1AE-A370-46BE-ADDC-09B633F3F1D5}"/>
          </ac:spMkLst>
        </pc:spChg>
        <pc:spChg chg="del">
          <ac:chgData name="Jonathan Handley" userId="724808fd-c72e-428e-9185-2d8751e189a0" providerId="ADAL" clId="{51AB3993-E159-4A8C-AE7D-F1216597B5F7}" dt="2022-04-29T11:01:16.669" v="4744" actId="478"/>
          <ac:spMkLst>
            <pc:docMk/>
            <pc:sldMk cId="348521899" sldId="267"/>
            <ac:spMk id="7" creationId="{0335806F-E9A1-4D3B-8632-A937E7B0F7E1}"/>
          </ac:spMkLst>
        </pc:spChg>
        <pc:spChg chg="add mod">
          <ac:chgData name="Jonathan Handley" userId="724808fd-c72e-428e-9185-2d8751e189a0" providerId="ADAL" clId="{51AB3993-E159-4A8C-AE7D-F1216597B5F7}" dt="2022-04-29T11:02:13.820" v="4829" actId="208"/>
          <ac:spMkLst>
            <pc:docMk/>
            <pc:sldMk cId="348521899" sldId="267"/>
            <ac:spMk id="8" creationId="{2D2DC17B-34A7-46B2-8801-36FB7F253988}"/>
          </ac:spMkLst>
        </pc:spChg>
        <pc:spChg chg="add del mod">
          <ac:chgData name="Jonathan Handley" userId="724808fd-c72e-428e-9185-2d8751e189a0" providerId="ADAL" clId="{51AB3993-E159-4A8C-AE7D-F1216597B5F7}" dt="2022-04-29T11:01:25.229" v="4760" actId="478"/>
          <ac:spMkLst>
            <pc:docMk/>
            <pc:sldMk cId="348521899" sldId="267"/>
            <ac:spMk id="10" creationId="{35034707-F14E-497F-BEF4-9B3E894C6A29}"/>
          </ac:spMkLst>
        </pc:spChg>
        <pc:spChg chg="add mod">
          <ac:chgData name="Jonathan Handley" userId="724808fd-c72e-428e-9185-2d8751e189a0" providerId="ADAL" clId="{51AB3993-E159-4A8C-AE7D-F1216597B5F7}" dt="2022-04-29T11:15:00.953" v="5089" actId="1076"/>
          <ac:spMkLst>
            <pc:docMk/>
            <pc:sldMk cId="348521899" sldId="267"/>
            <ac:spMk id="12" creationId="{45AB4C36-064E-4B97-BB86-1542CA46D3D0}"/>
          </ac:spMkLst>
        </pc:spChg>
        <pc:spChg chg="add mod">
          <ac:chgData name="Jonathan Handley" userId="724808fd-c72e-428e-9185-2d8751e189a0" providerId="ADAL" clId="{51AB3993-E159-4A8C-AE7D-F1216597B5F7}" dt="2022-04-29T11:15:00.953" v="5089" actId="1076"/>
          <ac:spMkLst>
            <pc:docMk/>
            <pc:sldMk cId="348521899" sldId="267"/>
            <ac:spMk id="13" creationId="{62371EFE-ED81-4C06-BB8B-EA758304CEF2}"/>
          </ac:spMkLst>
        </pc:spChg>
        <pc:spChg chg="add mod">
          <ac:chgData name="Jonathan Handley" userId="724808fd-c72e-428e-9185-2d8751e189a0" providerId="ADAL" clId="{51AB3993-E159-4A8C-AE7D-F1216597B5F7}" dt="2022-04-29T11:15:00.953" v="5089" actId="1076"/>
          <ac:spMkLst>
            <pc:docMk/>
            <pc:sldMk cId="348521899" sldId="267"/>
            <ac:spMk id="14" creationId="{AE8F9B0A-60C2-483A-A000-9010BF8FAA7A}"/>
          </ac:spMkLst>
        </pc:spChg>
        <pc:spChg chg="add mod">
          <ac:chgData name="Jonathan Handley" userId="724808fd-c72e-428e-9185-2d8751e189a0" providerId="ADAL" clId="{51AB3993-E159-4A8C-AE7D-F1216597B5F7}" dt="2022-04-29T11:35:12.242" v="5249" actId="14100"/>
          <ac:spMkLst>
            <pc:docMk/>
            <pc:sldMk cId="348521899" sldId="267"/>
            <ac:spMk id="15" creationId="{20F4F56D-F856-4F2E-9125-31E70F9AB474}"/>
          </ac:spMkLst>
        </pc:spChg>
        <pc:spChg chg="add mod">
          <ac:chgData name="Jonathan Handley" userId="724808fd-c72e-428e-9185-2d8751e189a0" providerId="ADAL" clId="{51AB3993-E159-4A8C-AE7D-F1216597B5F7}" dt="2022-04-29T11:29:39.588" v="5241" actId="113"/>
          <ac:spMkLst>
            <pc:docMk/>
            <pc:sldMk cId="348521899" sldId="267"/>
            <ac:spMk id="24" creationId="{A1BAAC15-04D7-4624-BEE7-E3DCB1C1A3C7}"/>
          </ac:spMkLst>
        </pc:spChg>
        <pc:spChg chg="add mod">
          <ac:chgData name="Jonathan Handley" userId="724808fd-c72e-428e-9185-2d8751e189a0" providerId="ADAL" clId="{51AB3993-E159-4A8C-AE7D-F1216597B5F7}" dt="2022-04-29T11:37:53.734" v="5264" actId="1036"/>
          <ac:spMkLst>
            <pc:docMk/>
            <pc:sldMk cId="348521899" sldId="267"/>
            <ac:spMk id="29" creationId="{B0F7A031-B752-46C9-97EE-DD73659ECFE6}"/>
          </ac:spMkLst>
        </pc:spChg>
        <pc:spChg chg="add del mod">
          <ac:chgData name="Jonathan Handley" userId="724808fd-c72e-428e-9185-2d8751e189a0" providerId="ADAL" clId="{51AB3993-E159-4A8C-AE7D-F1216597B5F7}" dt="2022-04-29T11:37:47.415" v="5256" actId="478"/>
          <ac:spMkLst>
            <pc:docMk/>
            <pc:sldMk cId="348521899" sldId="267"/>
            <ac:spMk id="30" creationId="{4C0A3AFA-A38A-4B7A-ABFC-ED7761B768BC}"/>
          </ac:spMkLst>
        </pc:spChg>
        <pc:spChg chg="add del mod">
          <ac:chgData name="Jonathan Handley" userId="724808fd-c72e-428e-9185-2d8751e189a0" providerId="ADAL" clId="{51AB3993-E159-4A8C-AE7D-F1216597B5F7}" dt="2022-04-29T11:38:19.135" v="5272" actId="478"/>
          <ac:spMkLst>
            <pc:docMk/>
            <pc:sldMk cId="348521899" sldId="267"/>
            <ac:spMk id="31" creationId="{6FEB1827-F217-4FC9-9C37-5F48DB985708}"/>
          </ac:spMkLst>
        </pc:spChg>
        <pc:spChg chg="add del mod">
          <ac:chgData name="Jonathan Handley" userId="724808fd-c72e-428e-9185-2d8751e189a0" providerId="ADAL" clId="{51AB3993-E159-4A8C-AE7D-F1216597B5F7}" dt="2022-04-29T11:39:36.895" v="5276" actId="478"/>
          <ac:spMkLst>
            <pc:docMk/>
            <pc:sldMk cId="348521899" sldId="267"/>
            <ac:spMk id="32" creationId="{E43DC60E-6D25-42D2-802B-4A6B2A26101D}"/>
          </ac:spMkLst>
        </pc:spChg>
        <pc:spChg chg="add mod">
          <ac:chgData name="Jonathan Handley" userId="724808fd-c72e-428e-9185-2d8751e189a0" providerId="ADAL" clId="{51AB3993-E159-4A8C-AE7D-F1216597B5F7}" dt="2022-04-29T11:38:30.174" v="5275" actId="208"/>
          <ac:spMkLst>
            <pc:docMk/>
            <pc:sldMk cId="348521899" sldId="267"/>
            <ac:spMk id="33" creationId="{F735D63C-E282-47A0-9634-53E19DC0054D}"/>
          </ac:spMkLst>
        </pc:spChg>
        <pc:spChg chg="add mod">
          <ac:chgData name="Jonathan Handley" userId="724808fd-c72e-428e-9185-2d8751e189a0" providerId="ADAL" clId="{51AB3993-E159-4A8C-AE7D-F1216597B5F7}" dt="2022-04-29T11:39:44.648" v="5279" actId="14100"/>
          <ac:spMkLst>
            <pc:docMk/>
            <pc:sldMk cId="348521899" sldId="267"/>
            <ac:spMk id="34" creationId="{16722EFD-02CD-4D5D-A7A0-1DD82C626D94}"/>
          </ac:spMkLst>
        </pc:spChg>
        <pc:spChg chg="add mod">
          <ac:chgData name="Jonathan Handley" userId="724808fd-c72e-428e-9185-2d8751e189a0" providerId="ADAL" clId="{51AB3993-E159-4A8C-AE7D-F1216597B5F7}" dt="2022-04-29T11:40:15.097" v="5322" actId="14100"/>
          <ac:spMkLst>
            <pc:docMk/>
            <pc:sldMk cId="348521899" sldId="267"/>
            <ac:spMk id="35" creationId="{52237FE8-A676-4081-AA7C-B6FDF7EFD765}"/>
          </ac:spMkLst>
        </pc:spChg>
        <pc:spChg chg="add mod">
          <ac:chgData name="Jonathan Handley" userId="724808fd-c72e-428e-9185-2d8751e189a0" providerId="ADAL" clId="{51AB3993-E159-4A8C-AE7D-F1216597B5F7}" dt="2022-04-29T11:40:30.900" v="5346" actId="313"/>
          <ac:spMkLst>
            <pc:docMk/>
            <pc:sldMk cId="348521899" sldId="267"/>
            <ac:spMk id="36" creationId="{18E05B8A-77F2-4DFD-8678-CD216476C748}"/>
          </ac:spMkLst>
        </pc:spChg>
        <pc:spChg chg="add mod">
          <ac:chgData name="Jonathan Handley" userId="724808fd-c72e-428e-9185-2d8751e189a0" providerId="ADAL" clId="{51AB3993-E159-4A8C-AE7D-F1216597B5F7}" dt="2022-04-29T11:40:57.801" v="5402" actId="1035"/>
          <ac:spMkLst>
            <pc:docMk/>
            <pc:sldMk cId="348521899" sldId="267"/>
            <ac:spMk id="37" creationId="{FE364F0C-46C3-4BCA-BB79-A1E9ADFBD03E}"/>
          </ac:spMkLst>
        </pc:spChg>
        <pc:spChg chg="add mod">
          <ac:chgData name="Jonathan Handley" userId="724808fd-c72e-428e-9185-2d8751e189a0" providerId="ADAL" clId="{51AB3993-E159-4A8C-AE7D-F1216597B5F7}" dt="2022-04-29T11:41:17.417" v="5413" actId="1036"/>
          <ac:spMkLst>
            <pc:docMk/>
            <pc:sldMk cId="348521899" sldId="267"/>
            <ac:spMk id="38" creationId="{51BA408E-4E3D-4161-B2FE-9E2A4A9CE109}"/>
          </ac:spMkLst>
        </pc:spChg>
        <pc:spChg chg="add mod">
          <ac:chgData name="Jonathan Handley" userId="724808fd-c72e-428e-9185-2d8751e189a0" providerId="ADAL" clId="{51AB3993-E159-4A8C-AE7D-F1216597B5F7}" dt="2022-04-29T11:43:14.985" v="5428" actId="207"/>
          <ac:spMkLst>
            <pc:docMk/>
            <pc:sldMk cId="348521899" sldId="267"/>
            <ac:spMk id="41" creationId="{5FC1062E-1321-4BB9-8687-C75D2CB790A0}"/>
          </ac:spMkLst>
        </pc:spChg>
        <pc:spChg chg="add mod">
          <ac:chgData name="Jonathan Handley" userId="724808fd-c72e-428e-9185-2d8751e189a0" providerId="ADAL" clId="{51AB3993-E159-4A8C-AE7D-F1216597B5F7}" dt="2022-04-29T11:43:21.608" v="5431" actId="20577"/>
          <ac:spMkLst>
            <pc:docMk/>
            <pc:sldMk cId="348521899" sldId="267"/>
            <ac:spMk id="42" creationId="{DCA46422-816B-4BD9-8963-C3D2F010983C}"/>
          </ac:spMkLst>
        </pc:spChg>
        <pc:spChg chg="add mod">
          <ac:chgData name="Jonathan Handley" userId="724808fd-c72e-428e-9185-2d8751e189a0" providerId="ADAL" clId="{51AB3993-E159-4A8C-AE7D-F1216597B5F7}" dt="2022-04-29T11:43:29.029" v="5435" actId="20577"/>
          <ac:spMkLst>
            <pc:docMk/>
            <pc:sldMk cId="348521899" sldId="267"/>
            <ac:spMk id="43" creationId="{B1D7EFA5-65B0-4767-AF4D-9F6D241A0DA4}"/>
          </ac:spMkLst>
        </pc:spChg>
        <pc:spChg chg="add mod">
          <ac:chgData name="Jonathan Handley" userId="724808fd-c72e-428e-9185-2d8751e189a0" providerId="ADAL" clId="{51AB3993-E159-4A8C-AE7D-F1216597B5F7}" dt="2022-04-29T11:43:57.041" v="5491" actId="1076"/>
          <ac:spMkLst>
            <pc:docMk/>
            <pc:sldMk cId="348521899" sldId="267"/>
            <ac:spMk id="44" creationId="{15BA0D3D-93F2-4423-9C70-1A362D8B737A}"/>
          </ac:spMkLst>
        </pc:spChg>
        <pc:spChg chg="add mod">
          <ac:chgData name="Jonathan Handley" userId="724808fd-c72e-428e-9185-2d8751e189a0" providerId="ADAL" clId="{51AB3993-E159-4A8C-AE7D-F1216597B5F7}" dt="2022-04-29T12:17:15.499" v="6503" actId="13926"/>
          <ac:spMkLst>
            <pc:docMk/>
            <pc:sldMk cId="348521899" sldId="267"/>
            <ac:spMk id="45" creationId="{06ABE9F8-32A7-4C27-BB6F-B80C64564DDB}"/>
          </ac:spMkLst>
        </pc:spChg>
        <pc:spChg chg="add mod">
          <ac:chgData name="Jonathan Handley" userId="724808fd-c72e-428e-9185-2d8751e189a0" providerId="ADAL" clId="{51AB3993-E159-4A8C-AE7D-F1216597B5F7}" dt="2022-04-29T11:52:51.441" v="5811" actId="14100"/>
          <ac:spMkLst>
            <pc:docMk/>
            <pc:sldMk cId="348521899" sldId="267"/>
            <ac:spMk id="46" creationId="{DF53EDFA-5ABD-4CD2-8388-125BF1C82F50}"/>
          </ac:spMkLst>
        </pc:spChg>
        <pc:picChg chg="del">
          <ac:chgData name="Jonathan Handley" userId="724808fd-c72e-428e-9185-2d8751e189a0" providerId="ADAL" clId="{51AB3993-E159-4A8C-AE7D-F1216597B5F7}" dt="2022-04-29T11:01:16.669" v="4744" actId="478"/>
          <ac:picMkLst>
            <pc:docMk/>
            <pc:sldMk cId="348521899" sldId="267"/>
            <ac:picMk id="5" creationId="{83226F45-6ADF-4999-A340-16B33E985BC9}"/>
          </ac:picMkLst>
        </pc:picChg>
        <pc:picChg chg="add mod">
          <ac:chgData name="Jonathan Handley" userId="724808fd-c72e-428e-9185-2d8751e189a0" providerId="ADAL" clId="{51AB3993-E159-4A8C-AE7D-F1216597B5F7}" dt="2022-04-29T11:15:00.953" v="5089" actId="1076"/>
          <ac:picMkLst>
            <pc:docMk/>
            <pc:sldMk cId="348521899" sldId="267"/>
            <ac:picMk id="11" creationId="{72B70740-1337-40F2-8671-950DCFF410C3}"/>
          </ac:picMkLst>
        </pc:picChg>
        <pc:picChg chg="add del mod modCrop">
          <ac:chgData name="Jonathan Handley" userId="724808fd-c72e-428e-9185-2d8751e189a0" providerId="ADAL" clId="{51AB3993-E159-4A8C-AE7D-F1216597B5F7}" dt="2022-04-29T11:34:44.435" v="5247" actId="478"/>
          <ac:picMkLst>
            <pc:docMk/>
            <pc:sldMk cId="348521899" sldId="267"/>
            <ac:picMk id="17" creationId="{4CD9A8D8-F3FF-4EC0-9AF9-13E838CF4E7B}"/>
          </ac:picMkLst>
        </pc:picChg>
        <pc:picChg chg="add del mod modCrop">
          <ac:chgData name="Jonathan Handley" userId="724808fd-c72e-428e-9185-2d8751e189a0" providerId="ADAL" clId="{51AB3993-E159-4A8C-AE7D-F1216597B5F7}" dt="2022-04-29T11:34:44.435" v="5247" actId="478"/>
          <ac:picMkLst>
            <pc:docMk/>
            <pc:sldMk cId="348521899" sldId="267"/>
            <ac:picMk id="19" creationId="{7CFDAD9C-F5AA-45B1-983C-41E058DB7CFA}"/>
          </ac:picMkLst>
        </pc:picChg>
        <pc:picChg chg="add del mod modCrop">
          <ac:chgData name="Jonathan Handley" userId="724808fd-c72e-428e-9185-2d8751e189a0" providerId="ADAL" clId="{51AB3993-E159-4A8C-AE7D-F1216597B5F7}" dt="2022-04-29T11:34:44.435" v="5247" actId="478"/>
          <ac:picMkLst>
            <pc:docMk/>
            <pc:sldMk cId="348521899" sldId="267"/>
            <ac:picMk id="21" creationId="{3D6F52A4-9315-46F4-896C-92B562439B43}"/>
          </ac:picMkLst>
        </pc:picChg>
        <pc:picChg chg="add del mod modCrop">
          <ac:chgData name="Jonathan Handley" userId="724808fd-c72e-428e-9185-2d8751e189a0" providerId="ADAL" clId="{51AB3993-E159-4A8C-AE7D-F1216597B5F7}" dt="2022-04-29T11:34:44.435" v="5247" actId="478"/>
          <ac:picMkLst>
            <pc:docMk/>
            <pc:sldMk cId="348521899" sldId="267"/>
            <ac:picMk id="23" creationId="{A214C3AF-D69A-4CD7-8DC0-49E84DB677F3}"/>
          </ac:picMkLst>
        </pc:picChg>
        <pc:picChg chg="add del mod">
          <ac:chgData name="Jonathan Handley" userId="724808fd-c72e-428e-9185-2d8751e189a0" providerId="ADAL" clId="{51AB3993-E159-4A8C-AE7D-F1216597B5F7}" dt="2022-04-29T11:42:38.416" v="5420" actId="478"/>
          <ac:picMkLst>
            <pc:docMk/>
            <pc:sldMk cId="348521899" sldId="267"/>
            <ac:picMk id="26" creationId="{C60C36F5-585E-4D88-A3BB-6F612D9264FA}"/>
          </ac:picMkLst>
        </pc:picChg>
        <pc:picChg chg="add mod">
          <ac:chgData name="Jonathan Handley" userId="724808fd-c72e-428e-9185-2d8751e189a0" providerId="ADAL" clId="{51AB3993-E159-4A8C-AE7D-F1216597B5F7}" dt="2022-04-29T11:41:24.794" v="5414" actId="208"/>
          <ac:picMkLst>
            <pc:docMk/>
            <pc:sldMk cId="348521899" sldId="267"/>
            <ac:picMk id="28" creationId="{33259030-778D-4D7F-9BD6-2AB0723D7685}"/>
          </ac:picMkLst>
        </pc:picChg>
        <pc:picChg chg="add mod">
          <ac:chgData name="Jonathan Handley" userId="724808fd-c72e-428e-9185-2d8751e189a0" providerId="ADAL" clId="{51AB3993-E159-4A8C-AE7D-F1216597B5F7}" dt="2022-04-29T11:42:53.301" v="5423" actId="1076"/>
          <ac:picMkLst>
            <pc:docMk/>
            <pc:sldMk cId="348521899" sldId="267"/>
            <ac:picMk id="40" creationId="{B97E96B7-EB27-4F3E-890F-9B7B1CF1A33D}"/>
          </ac:picMkLst>
        </pc:picChg>
      </pc:sldChg>
      <pc:sldChg chg="add del">
        <pc:chgData name="Jonathan Handley" userId="724808fd-c72e-428e-9185-2d8751e189a0" providerId="ADAL" clId="{51AB3993-E159-4A8C-AE7D-F1216597B5F7}" dt="2022-04-29T12:00:59.326" v="6171" actId="47"/>
        <pc:sldMkLst>
          <pc:docMk/>
          <pc:sldMk cId="2343211799" sldId="268"/>
        </pc:sldMkLst>
      </pc:sldChg>
      <pc:sldChg chg="addSp delSp modSp add mod">
        <pc:chgData name="Jonathan Handley" userId="724808fd-c72e-428e-9185-2d8751e189a0" providerId="ADAL" clId="{51AB3993-E159-4A8C-AE7D-F1216597B5F7}" dt="2022-04-29T12:17:21.428" v="6504" actId="13926"/>
        <pc:sldMkLst>
          <pc:docMk/>
          <pc:sldMk cId="3081874650" sldId="269"/>
        </pc:sldMkLst>
        <pc:spChg chg="add mod">
          <ac:chgData name="Jonathan Handley" userId="724808fd-c72e-428e-9185-2d8751e189a0" providerId="ADAL" clId="{51AB3993-E159-4A8C-AE7D-F1216597B5F7}" dt="2022-04-29T12:07:17.031" v="6376" actId="14100"/>
          <ac:spMkLst>
            <pc:docMk/>
            <pc:sldMk cId="3081874650" sldId="269"/>
            <ac:spMk id="6" creationId="{609DDA29-30AB-47EE-BD45-2F968EA2796D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12" creationId="{45AB4C36-064E-4B97-BB86-1542CA46D3D0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13" creationId="{62371EFE-ED81-4C06-BB8B-EA758304CEF2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14" creationId="{AE8F9B0A-60C2-483A-A000-9010BF8FAA7A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15" creationId="{20F4F56D-F856-4F2E-9125-31E70F9AB474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24" creationId="{A1BAAC15-04D7-4624-BEE7-E3DCB1C1A3C7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29" creationId="{B0F7A031-B752-46C9-97EE-DD73659ECFE6}"/>
          </ac:spMkLst>
        </pc:spChg>
        <pc:spChg chg="add mod">
          <ac:chgData name="Jonathan Handley" userId="724808fd-c72e-428e-9185-2d8751e189a0" providerId="ADAL" clId="{51AB3993-E159-4A8C-AE7D-F1216597B5F7}" dt="2022-04-29T11:50:37.996" v="5699" actId="20577"/>
          <ac:spMkLst>
            <pc:docMk/>
            <pc:sldMk cId="3081874650" sldId="269"/>
            <ac:spMk id="30" creationId="{C4C53A97-C49E-4C90-9812-77832F37FE17}"/>
          </ac:spMkLst>
        </pc:spChg>
        <pc:spChg chg="add mod">
          <ac:chgData name="Jonathan Handley" userId="724808fd-c72e-428e-9185-2d8751e189a0" providerId="ADAL" clId="{51AB3993-E159-4A8C-AE7D-F1216597B5F7}" dt="2022-04-29T11:49:55.996" v="5604"/>
          <ac:spMkLst>
            <pc:docMk/>
            <pc:sldMk cId="3081874650" sldId="269"/>
            <ac:spMk id="31" creationId="{C26A08DF-922B-4C7E-96E1-62C52CAD1707}"/>
          </ac:spMkLst>
        </pc:spChg>
        <pc:spChg chg="add mod">
          <ac:chgData name="Jonathan Handley" userId="724808fd-c72e-428e-9185-2d8751e189a0" providerId="ADAL" clId="{51AB3993-E159-4A8C-AE7D-F1216597B5F7}" dt="2022-04-29T11:54:22.446" v="5812"/>
          <ac:spMkLst>
            <pc:docMk/>
            <pc:sldMk cId="3081874650" sldId="269"/>
            <ac:spMk id="32" creationId="{CB177F04-6411-431D-BEDE-E9B0E0E6F45A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33" creationId="{F735D63C-E282-47A0-9634-53E19DC0054D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34" creationId="{16722EFD-02CD-4D5D-A7A0-1DD82C626D94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35" creationId="{52237FE8-A676-4081-AA7C-B6FDF7EFD765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36" creationId="{18E05B8A-77F2-4DFD-8678-CD216476C748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37" creationId="{FE364F0C-46C3-4BCA-BB79-A1E9ADFBD03E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38" creationId="{51BA408E-4E3D-4161-B2FE-9E2A4A9CE109}"/>
          </ac:spMkLst>
        </pc:spChg>
        <pc:spChg chg="add mod">
          <ac:chgData name="Jonathan Handley" userId="724808fd-c72e-428e-9185-2d8751e189a0" providerId="ADAL" clId="{51AB3993-E159-4A8C-AE7D-F1216597B5F7}" dt="2022-04-29T11:56:10.389" v="5882" actId="1076"/>
          <ac:spMkLst>
            <pc:docMk/>
            <pc:sldMk cId="3081874650" sldId="269"/>
            <ac:spMk id="39" creationId="{739C2A3C-8643-4693-8A6D-83F2D6CB6C2F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41" creationId="{5FC1062E-1321-4BB9-8687-C75D2CB790A0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42" creationId="{DCA46422-816B-4BD9-8963-C3D2F010983C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43" creationId="{B1D7EFA5-65B0-4767-AF4D-9F6D241A0DA4}"/>
          </ac:spMkLst>
        </pc:spChg>
        <pc:spChg chg="del">
          <ac:chgData name="Jonathan Handley" userId="724808fd-c72e-428e-9185-2d8751e189a0" providerId="ADAL" clId="{51AB3993-E159-4A8C-AE7D-F1216597B5F7}" dt="2022-04-29T11:49:05.506" v="5533" actId="478"/>
          <ac:spMkLst>
            <pc:docMk/>
            <pc:sldMk cId="3081874650" sldId="269"/>
            <ac:spMk id="44" creationId="{15BA0D3D-93F2-4423-9C70-1A362D8B737A}"/>
          </ac:spMkLst>
        </pc:spChg>
        <pc:spChg chg="mod">
          <ac:chgData name="Jonathan Handley" userId="724808fd-c72e-428e-9185-2d8751e189a0" providerId="ADAL" clId="{51AB3993-E159-4A8C-AE7D-F1216597B5F7}" dt="2022-04-29T12:17:21.428" v="6504" actId="13926"/>
          <ac:spMkLst>
            <pc:docMk/>
            <pc:sldMk cId="3081874650" sldId="269"/>
            <ac:spMk id="45" creationId="{06ABE9F8-32A7-4C27-BB6F-B80C64564DDB}"/>
          </ac:spMkLst>
        </pc:spChg>
        <pc:spChg chg="add mod">
          <ac:chgData name="Jonathan Handley" userId="724808fd-c72e-428e-9185-2d8751e189a0" providerId="ADAL" clId="{51AB3993-E159-4A8C-AE7D-F1216597B5F7}" dt="2022-04-29T11:56:52.987" v="5951" actId="1076"/>
          <ac:spMkLst>
            <pc:docMk/>
            <pc:sldMk cId="3081874650" sldId="269"/>
            <ac:spMk id="46" creationId="{6A79E925-7A3D-4953-9E88-3777A0CCE593}"/>
          </ac:spMkLst>
        </pc:spChg>
        <pc:spChg chg="add mod">
          <ac:chgData name="Jonathan Handley" userId="724808fd-c72e-428e-9185-2d8751e189a0" providerId="ADAL" clId="{51AB3993-E159-4A8C-AE7D-F1216597B5F7}" dt="2022-04-29T11:56:57.266" v="5954" actId="20577"/>
          <ac:spMkLst>
            <pc:docMk/>
            <pc:sldMk cId="3081874650" sldId="269"/>
            <ac:spMk id="47" creationId="{4467C784-BE89-4809-89A3-3C41CA4A55AD}"/>
          </ac:spMkLst>
        </pc:spChg>
        <pc:spChg chg="add mod">
          <ac:chgData name="Jonathan Handley" userId="724808fd-c72e-428e-9185-2d8751e189a0" providerId="ADAL" clId="{51AB3993-E159-4A8C-AE7D-F1216597B5F7}" dt="2022-04-29T11:58:15.803" v="6004" actId="242"/>
          <ac:spMkLst>
            <pc:docMk/>
            <pc:sldMk cId="3081874650" sldId="269"/>
            <ac:spMk id="48" creationId="{369E44F6-DD4E-457B-A666-3035CD400B4D}"/>
          </ac:spMkLst>
        </pc:spChg>
        <pc:spChg chg="add mod">
          <ac:chgData name="Jonathan Handley" userId="724808fd-c72e-428e-9185-2d8751e189a0" providerId="ADAL" clId="{51AB3993-E159-4A8C-AE7D-F1216597B5F7}" dt="2022-04-29T11:58:26.590" v="6027" actId="20577"/>
          <ac:spMkLst>
            <pc:docMk/>
            <pc:sldMk cId="3081874650" sldId="269"/>
            <ac:spMk id="49" creationId="{A87934DB-7D02-4832-A70F-9C1907A301F8}"/>
          </ac:spMkLst>
        </pc:spChg>
        <pc:spChg chg="add mod">
          <ac:chgData name="Jonathan Handley" userId="724808fd-c72e-428e-9185-2d8751e189a0" providerId="ADAL" clId="{51AB3993-E159-4A8C-AE7D-F1216597B5F7}" dt="2022-04-29T11:58:55.887" v="6072" actId="20577"/>
          <ac:spMkLst>
            <pc:docMk/>
            <pc:sldMk cId="3081874650" sldId="269"/>
            <ac:spMk id="50" creationId="{AA290A2F-95D1-45FF-AD70-380CF2F9E1B4}"/>
          </ac:spMkLst>
        </pc:spChg>
        <pc:spChg chg="add mod">
          <ac:chgData name="Jonathan Handley" userId="724808fd-c72e-428e-9185-2d8751e189a0" providerId="ADAL" clId="{51AB3993-E159-4A8C-AE7D-F1216597B5F7}" dt="2022-04-29T11:59:12.130" v="6079" actId="1036"/>
          <ac:spMkLst>
            <pc:docMk/>
            <pc:sldMk cId="3081874650" sldId="269"/>
            <ac:spMk id="51" creationId="{9E89E096-45C0-4B4E-860F-5BDDA7D28F53}"/>
          </ac:spMkLst>
        </pc:spChg>
        <pc:spChg chg="add mod">
          <ac:chgData name="Jonathan Handley" userId="724808fd-c72e-428e-9185-2d8751e189a0" providerId="ADAL" clId="{51AB3993-E159-4A8C-AE7D-F1216597B5F7}" dt="2022-04-29T12:00:41.494" v="6167" actId="1076"/>
          <ac:spMkLst>
            <pc:docMk/>
            <pc:sldMk cId="3081874650" sldId="269"/>
            <ac:spMk id="52" creationId="{D9663BA8-E3A8-4A4B-98B3-F2741C9E0CA4}"/>
          </ac:spMkLst>
        </pc:spChg>
        <pc:spChg chg="add mod">
          <ac:chgData name="Jonathan Handley" userId="724808fd-c72e-428e-9185-2d8751e189a0" providerId="ADAL" clId="{51AB3993-E159-4A8C-AE7D-F1216597B5F7}" dt="2022-04-29T12:07:21.919" v="6378" actId="1076"/>
          <ac:spMkLst>
            <pc:docMk/>
            <pc:sldMk cId="3081874650" sldId="269"/>
            <ac:spMk id="53" creationId="{20C09DBB-9674-4929-82CA-66458961A5F6}"/>
          </ac:spMkLst>
        </pc:spChg>
        <pc:spChg chg="add mod">
          <ac:chgData name="Jonathan Handley" userId="724808fd-c72e-428e-9185-2d8751e189a0" providerId="ADAL" clId="{51AB3993-E159-4A8C-AE7D-F1216597B5F7}" dt="2022-04-29T12:07:26.249" v="6380" actId="1076"/>
          <ac:spMkLst>
            <pc:docMk/>
            <pc:sldMk cId="3081874650" sldId="269"/>
            <ac:spMk id="54" creationId="{4AD295C0-6EDE-4A81-92DA-C7E9FF0F610F}"/>
          </ac:spMkLst>
        </pc:spChg>
        <pc:picChg chg="add mod modCrop">
          <ac:chgData name="Jonathan Handley" userId="724808fd-c72e-428e-9185-2d8751e189a0" providerId="ADAL" clId="{51AB3993-E159-4A8C-AE7D-F1216597B5F7}" dt="2022-04-29T11:55:41.929" v="5821" actId="1076"/>
          <ac:picMkLst>
            <pc:docMk/>
            <pc:sldMk cId="3081874650" sldId="269"/>
            <ac:picMk id="3" creationId="{F5C3F086-6AB1-45E3-9563-6D8F60E916F3}"/>
          </ac:picMkLst>
        </pc:picChg>
        <pc:picChg chg="add mod">
          <ac:chgData name="Jonathan Handley" userId="724808fd-c72e-428e-9185-2d8751e189a0" providerId="ADAL" clId="{51AB3993-E159-4A8C-AE7D-F1216597B5F7}" dt="2022-04-29T11:58:04.144" v="6001" actId="1076"/>
          <ac:picMkLst>
            <pc:docMk/>
            <pc:sldMk cId="3081874650" sldId="269"/>
            <ac:picMk id="5" creationId="{054E35D9-9CAA-4AA0-81D7-442660A46D3B}"/>
          </ac:picMkLst>
        </pc:picChg>
        <pc:picChg chg="del">
          <ac:chgData name="Jonathan Handley" userId="724808fd-c72e-428e-9185-2d8751e189a0" providerId="ADAL" clId="{51AB3993-E159-4A8C-AE7D-F1216597B5F7}" dt="2022-04-29T11:49:05.506" v="5533" actId="478"/>
          <ac:picMkLst>
            <pc:docMk/>
            <pc:sldMk cId="3081874650" sldId="269"/>
            <ac:picMk id="11" creationId="{72B70740-1337-40F2-8671-950DCFF410C3}"/>
          </ac:picMkLst>
        </pc:picChg>
        <pc:picChg chg="add mod">
          <ac:chgData name="Jonathan Handley" userId="724808fd-c72e-428e-9185-2d8751e189a0" providerId="ADAL" clId="{51AB3993-E159-4A8C-AE7D-F1216597B5F7}" dt="2022-04-29T11:50:01.563" v="5607" actId="1076"/>
          <ac:picMkLst>
            <pc:docMk/>
            <pc:sldMk cId="3081874650" sldId="269"/>
            <ac:picMk id="23" creationId="{DC5C21F2-12D2-4EB6-8EE4-4816CEA7BEE9}"/>
          </ac:picMkLst>
        </pc:picChg>
        <pc:picChg chg="add mod">
          <ac:chgData name="Jonathan Handley" userId="724808fd-c72e-428e-9185-2d8751e189a0" providerId="ADAL" clId="{51AB3993-E159-4A8C-AE7D-F1216597B5F7}" dt="2022-04-29T11:55:34.569" v="5820" actId="1076"/>
          <ac:picMkLst>
            <pc:docMk/>
            <pc:sldMk cId="3081874650" sldId="269"/>
            <ac:picMk id="25" creationId="{B65E29C5-65F6-4483-8E74-6514BFA46AA9}"/>
          </ac:picMkLst>
        </pc:picChg>
        <pc:picChg chg="add mod">
          <ac:chgData name="Jonathan Handley" userId="724808fd-c72e-428e-9185-2d8751e189a0" providerId="ADAL" clId="{51AB3993-E159-4A8C-AE7D-F1216597B5F7}" dt="2022-04-29T11:55:34.569" v="5820" actId="1076"/>
          <ac:picMkLst>
            <pc:docMk/>
            <pc:sldMk cId="3081874650" sldId="269"/>
            <ac:picMk id="26" creationId="{C5F6089A-1FEB-4A63-9D90-3CC4B2724273}"/>
          </ac:picMkLst>
        </pc:picChg>
        <pc:picChg chg="add mod">
          <ac:chgData name="Jonathan Handley" userId="724808fd-c72e-428e-9185-2d8751e189a0" providerId="ADAL" clId="{51AB3993-E159-4A8C-AE7D-F1216597B5F7}" dt="2022-04-29T11:55:34.569" v="5820" actId="1076"/>
          <ac:picMkLst>
            <pc:docMk/>
            <pc:sldMk cId="3081874650" sldId="269"/>
            <ac:picMk id="27" creationId="{C34CB497-52D5-4F18-9243-2F4E9EA39CE7}"/>
          </ac:picMkLst>
        </pc:picChg>
        <pc:picChg chg="del">
          <ac:chgData name="Jonathan Handley" userId="724808fd-c72e-428e-9185-2d8751e189a0" providerId="ADAL" clId="{51AB3993-E159-4A8C-AE7D-F1216597B5F7}" dt="2022-04-29T11:49:05.506" v="5533" actId="478"/>
          <ac:picMkLst>
            <pc:docMk/>
            <pc:sldMk cId="3081874650" sldId="269"/>
            <ac:picMk id="28" creationId="{33259030-778D-4D7F-9BD6-2AB0723D7685}"/>
          </ac:picMkLst>
        </pc:picChg>
        <pc:picChg chg="del">
          <ac:chgData name="Jonathan Handley" userId="724808fd-c72e-428e-9185-2d8751e189a0" providerId="ADAL" clId="{51AB3993-E159-4A8C-AE7D-F1216597B5F7}" dt="2022-04-29T11:49:05.506" v="5533" actId="478"/>
          <ac:picMkLst>
            <pc:docMk/>
            <pc:sldMk cId="3081874650" sldId="269"/>
            <ac:picMk id="40" creationId="{B97E96B7-EB27-4F3E-890F-9B7B1CF1A33D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2:17:24.887" v="6505" actId="13926"/>
        <pc:sldMkLst>
          <pc:docMk/>
          <pc:sldMk cId="916719217" sldId="270"/>
        </pc:sldMkLst>
        <pc:spChg chg="add del mod">
          <ac:chgData name="Jonathan Handley" userId="724808fd-c72e-428e-9185-2d8751e189a0" providerId="ADAL" clId="{51AB3993-E159-4A8C-AE7D-F1216597B5F7}" dt="2022-04-29T12:01:46.606" v="6181" actId="478"/>
          <ac:spMkLst>
            <pc:docMk/>
            <pc:sldMk cId="916719217" sldId="270"/>
            <ac:spMk id="24" creationId="{F0176109-C241-4048-B324-FCD70C24E835}"/>
          </ac:spMkLst>
        </pc:spChg>
        <pc:spChg chg="add del mod">
          <ac:chgData name="Jonathan Handley" userId="724808fd-c72e-428e-9185-2d8751e189a0" providerId="ADAL" clId="{51AB3993-E159-4A8C-AE7D-F1216597B5F7}" dt="2022-04-29T12:02:29.629" v="6269" actId="1038"/>
          <ac:spMkLst>
            <pc:docMk/>
            <pc:sldMk cId="916719217" sldId="270"/>
            <ac:spMk id="28" creationId="{651BC55A-2E3F-4C1B-BC65-233C7AF98F22}"/>
          </ac:spMkLst>
        </pc:spChg>
        <pc:spChg chg="add mod">
          <ac:chgData name="Jonathan Handley" userId="724808fd-c72e-428e-9185-2d8751e189a0" providerId="ADAL" clId="{51AB3993-E159-4A8C-AE7D-F1216597B5F7}" dt="2022-04-29T12:01:59.505" v="6184" actId="1076"/>
          <ac:spMkLst>
            <pc:docMk/>
            <pc:sldMk cId="916719217" sldId="270"/>
            <ac:spMk id="29" creationId="{85389149-1555-47E7-B8BB-AA828A3AFC8C}"/>
          </ac:spMkLst>
        </pc:spChg>
        <pc:spChg chg="del">
          <ac:chgData name="Jonathan Handley" userId="724808fd-c72e-428e-9185-2d8751e189a0" providerId="ADAL" clId="{51AB3993-E159-4A8C-AE7D-F1216597B5F7}" dt="2022-04-29T12:01:07.339" v="6172" actId="478"/>
          <ac:spMkLst>
            <pc:docMk/>
            <pc:sldMk cId="916719217" sldId="270"/>
            <ac:spMk id="30" creationId="{C4C53A97-C49E-4C90-9812-77832F37FE17}"/>
          </ac:spMkLst>
        </pc:spChg>
        <pc:spChg chg="mod">
          <ac:chgData name="Jonathan Handley" userId="724808fd-c72e-428e-9185-2d8751e189a0" providerId="ADAL" clId="{51AB3993-E159-4A8C-AE7D-F1216597B5F7}" dt="2022-04-29T12:02:39.217" v="6271" actId="20577"/>
          <ac:spMkLst>
            <pc:docMk/>
            <pc:sldMk cId="916719217" sldId="270"/>
            <ac:spMk id="31" creationId="{C26A08DF-922B-4C7E-96E1-62C52CAD1707}"/>
          </ac:spMkLst>
        </pc:spChg>
        <pc:spChg chg="add mod">
          <ac:chgData name="Jonathan Handley" userId="724808fd-c72e-428e-9185-2d8751e189a0" providerId="ADAL" clId="{51AB3993-E159-4A8C-AE7D-F1216597B5F7}" dt="2022-04-29T12:03:16.462" v="6298" actId="1076"/>
          <ac:spMkLst>
            <pc:docMk/>
            <pc:sldMk cId="916719217" sldId="270"/>
            <ac:spMk id="33" creationId="{982C2BF9-149C-422B-907D-601573773182}"/>
          </ac:spMkLst>
        </pc:spChg>
        <pc:spChg chg="add mod">
          <ac:chgData name="Jonathan Handley" userId="724808fd-c72e-428e-9185-2d8751e189a0" providerId="ADAL" clId="{51AB3993-E159-4A8C-AE7D-F1216597B5F7}" dt="2022-04-29T12:03:20.014" v="6299" actId="14100"/>
          <ac:spMkLst>
            <pc:docMk/>
            <pc:sldMk cId="916719217" sldId="270"/>
            <ac:spMk id="34" creationId="{39B84D61-20BA-4201-9441-F50452E4EE86}"/>
          </ac:spMkLst>
        </pc:spChg>
        <pc:spChg chg="add mod">
          <ac:chgData name="Jonathan Handley" userId="724808fd-c72e-428e-9185-2d8751e189a0" providerId="ADAL" clId="{51AB3993-E159-4A8C-AE7D-F1216597B5F7}" dt="2022-04-29T12:04:11.051" v="6374" actId="1038"/>
          <ac:spMkLst>
            <pc:docMk/>
            <pc:sldMk cId="916719217" sldId="270"/>
            <ac:spMk id="35" creationId="{8C4B86E1-A3D1-4155-990F-E63A5B85BE9F}"/>
          </ac:spMkLst>
        </pc:spChg>
        <pc:spChg chg="add mod">
          <ac:chgData name="Jonathan Handley" userId="724808fd-c72e-428e-9185-2d8751e189a0" providerId="ADAL" clId="{51AB3993-E159-4A8C-AE7D-F1216597B5F7}" dt="2022-04-29T12:03:46.639" v="6310" actId="14100"/>
          <ac:spMkLst>
            <pc:docMk/>
            <pc:sldMk cId="916719217" sldId="270"/>
            <ac:spMk id="36" creationId="{32339CAD-959E-4D56-B60B-0CB721D5EDB4}"/>
          </ac:spMkLst>
        </pc:spChg>
        <pc:spChg chg="add mod">
          <ac:chgData name="Jonathan Handley" userId="724808fd-c72e-428e-9185-2d8751e189a0" providerId="ADAL" clId="{51AB3993-E159-4A8C-AE7D-F1216597B5F7}" dt="2022-04-29T12:08:26.859" v="6469" actId="1076"/>
          <ac:spMkLst>
            <pc:docMk/>
            <pc:sldMk cId="916719217" sldId="270"/>
            <ac:spMk id="37" creationId="{7628A317-B763-4005-96AC-CA66526ABD58}"/>
          </ac:spMkLst>
        </pc:spChg>
        <pc:spChg chg="del">
          <ac:chgData name="Jonathan Handley" userId="724808fd-c72e-428e-9185-2d8751e189a0" providerId="ADAL" clId="{51AB3993-E159-4A8C-AE7D-F1216597B5F7}" dt="2022-04-29T12:01:07.339" v="6172" actId="478"/>
          <ac:spMkLst>
            <pc:docMk/>
            <pc:sldMk cId="916719217" sldId="270"/>
            <ac:spMk id="39" creationId="{739C2A3C-8643-4693-8A6D-83F2D6CB6C2F}"/>
          </ac:spMkLst>
        </pc:spChg>
        <pc:spChg chg="mod">
          <ac:chgData name="Jonathan Handley" userId="724808fd-c72e-428e-9185-2d8751e189a0" providerId="ADAL" clId="{51AB3993-E159-4A8C-AE7D-F1216597B5F7}" dt="2022-04-29T12:17:24.887" v="6505" actId="13926"/>
          <ac:spMkLst>
            <pc:docMk/>
            <pc:sldMk cId="916719217" sldId="270"/>
            <ac:spMk id="45" creationId="{06ABE9F8-32A7-4C27-BB6F-B80C64564DDB}"/>
          </ac:spMkLst>
        </pc:spChg>
        <pc:spChg chg="del">
          <ac:chgData name="Jonathan Handley" userId="724808fd-c72e-428e-9185-2d8751e189a0" providerId="ADAL" clId="{51AB3993-E159-4A8C-AE7D-F1216597B5F7}" dt="2022-04-29T12:01:07.339" v="6172" actId="478"/>
          <ac:spMkLst>
            <pc:docMk/>
            <pc:sldMk cId="916719217" sldId="270"/>
            <ac:spMk id="46" creationId="{6A79E925-7A3D-4953-9E88-3777A0CCE593}"/>
          </ac:spMkLst>
        </pc:spChg>
        <pc:spChg chg="del">
          <ac:chgData name="Jonathan Handley" userId="724808fd-c72e-428e-9185-2d8751e189a0" providerId="ADAL" clId="{51AB3993-E159-4A8C-AE7D-F1216597B5F7}" dt="2022-04-29T12:01:07.339" v="6172" actId="478"/>
          <ac:spMkLst>
            <pc:docMk/>
            <pc:sldMk cId="916719217" sldId="270"/>
            <ac:spMk id="47" creationId="{4467C784-BE89-4809-89A3-3C41CA4A55AD}"/>
          </ac:spMkLst>
        </pc:spChg>
        <pc:spChg chg="del">
          <ac:chgData name="Jonathan Handley" userId="724808fd-c72e-428e-9185-2d8751e189a0" providerId="ADAL" clId="{51AB3993-E159-4A8C-AE7D-F1216597B5F7}" dt="2022-04-29T12:01:07.339" v="6172" actId="478"/>
          <ac:spMkLst>
            <pc:docMk/>
            <pc:sldMk cId="916719217" sldId="270"/>
            <ac:spMk id="48" creationId="{369E44F6-DD4E-457B-A666-3035CD400B4D}"/>
          </ac:spMkLst>
        </pc:spChg>
        <pc:spChg chg="del">
          <ac:chgData name="Jonathan Handley" userId="724808fd-c72e-428e-9185-2d8751e189a0" providerId="ADAL" clId="{51AB3993-E159-4A8C-AE7D-F1216597B5F7}" dt="2022-04-29T12:01:07.339" v="6172" actId="478"/>
          <ac:spMkLst>
            <pc:docMk/>
            <pc:sldMk cId="916719217" sldId="270"/>
            <ac:spMk id="49" creationId="{A87934DB-7D02-4832-A70F-9C1907A301F8}"/>
          </ac:spMkLst>
        </pc:spChg>
        <pc:spChg chg="del">
          <ac:chgData name="Jonathan Handley" userId="724808fd-c72e-428e-9185-2d8751e189a0" providerId="ADAL" clId="{51AB3993-E159-4A8C-AE7D-F1216597B5F7}" dt="2022-04-29T12:01:07.339" v="6172" actId="478"/>
          <ac:spMkLst>
            <pc:docMk/>
            <pc:sldMk cId="916719217" sldId="270"/>
            <ac:spMk id="50" creationId="{AA290A2F-95D1-45FF-AD70-380CF2F9E1B4}"/>
          </ac:spMkLst>
        </pc:spChg>
        <pc:spChg chg="del">
          <ac:chgData name="Jonathan Handley" userId="724808fd-c72e-428e-9185-2d8751e189a0" providerId="ADAL" clId="{51AB3993-E159-4A8C-AE7D-F1216597B5F7}" dt="2022-04-29T12:01:07.339" v="6172" actId="478"/>
          <ac:spMkLst>
            <pc:docMk/>
            <pc:sldMk cId="916719217" sldId="270"/>
            <ac:spMk id="51" creationId="{9E89E096-45C0-4B4E-860F-5BDDA7D28F53}"/>
          </ac:spMkLst>
        </pc:spChg>
        <pc:spChg chg="del">
          <ac:chgData name="Jonathan Handley" userId="724808fd-c72e-428e-9185-2d8751e189a0" providerId="ADAL" clId="{51AB3993-E159-4A8C-AE7D-F1216597B5F7}" dt="2022-04-29T12:01:07.339" v="6172" actId="478"/>
          <ac:spMkLst>
            <pc:docMk/>
            <pc:sldMk cId="916719217" sldId="270"/>
            <ac:spMk id="52" creationId="{D9663BA8-E3A8-4A4B-98B3-F2741C9E0CA4}"/>
          </ac:spMkLst>
        </pc:spChg>
        <pc:picChg chg="del">
          <ac:chgData name="Jonathan Handley" userId="724808fd-c72e-428e-9185-2d8751e189a0" providerId="ADAL" clId="{51AB3993-E159-4A8C-AE7D-F1216597B5F7}" dt="2022-04-29T12:01:07.339" v="6172" actId="478"/>
          <ac:picMkLst>
            <pc:docMk/>
            <pc:sldMk cId="916719217" sldId="270"/>
            <ac:picMk id="3" creationId="{F5C3F086-6AB1-45E3-9563-6D8F60E916F3}"/>
          </ac:picMkLst>
        </pc:picChg>
        <pc:picChg chg="add mod">
          <ac:chgData name="Jonathan Handley" userId="724808fd-c72e-428e-9185-2d8751e189a0" providerId="ADAL" clId="{51AB3993-E159-4A8C-AE7D-F1216597B5F7}" dt="2022-04-29T12:03:37.764" v="6307" actId="1076"/>
          <ac:picMkLst>
            <pc:docMk/>
            <pc:sldMk cId="916719217" sldId="270"/>
            <ac:picMk id="4" creationId="{5C242176-B39D-4087-A64B-E30BB1ACB7FA}"/>
          </ac:picMkLst>
        </pc:picChg>
        <pc:picChg chg="del">
          <ac:chgData name="Jonathan Handley" userId="724808fd-c72e-428e-9185-2d8751e189a0" providerId="ADAL" clId="{51AB3993-E159-4A8C-AE7D-F1216597B5F7}" dt="2022-04-29T12:01:07.339" v="6172" actId="478"/>
          <ac:picMkLst>
            <pc:docMk/>
            <pc:sldMk cId="916719217" sldId="270"/>
            <ac:picMk id="5" creationId="{054E35D9-9CAA-4AA0-81D7-442660A46D3B}"/>
          </ac:picMkLst>
        </pc:picChg>
        <pc:picChg chg="del">
          <ac:chgData name="Jonathan Handley" userId="724808fd-c72e-428e-9185-2d8751e189a0" providerId="ADAL" clId="{51AB3993-E159-4A8C-AE7D-F1216597B5F7}" dt="2022-04-29T12:01:07.339" v="6172" actId="478"/>
          <ac:picMkLst>
            <pc:docMk/>
            <pc:sldMk cId="916719217" sldId="270"/>
            <ac:picMk id="23" creationId="{DC5C21F2-12D2-4EB6-8EE4-4816CEA7BEE9}"/>
          </ac:picMkLst>
        </pc:picChg>
        <pc:picChg chg="del">
          <ac:chgData name="Jonathan Handley" userId="724808fd-c72e-428e-9185-2d8751e189a0" providerId="ADAL" clId="{51AB3993-E159-4A8C-AE7D-F1216597B5F7}" dt="2022-04-29T12:01:07.339" v="6172" actId="478"/>
          <ac:picMkLst>
            <pc:docMk/>
            <pc:sldMk cId="916719217" sldId="270"/>
            <ac:picMk id="25" creationId="{B65E29C5-65F6-4483-8E74-6514BFA46AA9}"/>
          </ac:picMkLst>
        </pc:picChg>
        <pc:picChg chg="del">
          <ac:chgData name="Jonathan Handley" userId="724808fd-c72e-428e-9185-2d8751e189a0" providerId="ADAL" clId="{51AB3993-E159-4A8C-AE7D-F1216597B5F7}" dt="2022-04-29T12:01:07.339" v="6172" actId="478"/>
          <ac:picMkLst>
            <pc:docMk/>
            <pc:sldMk cId="916719217" sldId="270"/>
            <ac:picMk id="26" creationId="{C5F6089A-1FEB-4A63-9D90-3CC4B2724273}"/>
          </ac:picMkLst>
        </pc:picChg>
        <pc:picChg chg="del">
          <ac:chgData name="Jonathan Handley" userId="724808fd-c72e-428e-9185-2d8751e189a0" providerId="ADAL" clId="{51AB3993-E159-4A8C-AE7D-F1216597B5F7}" dt="2022-04-29T12:01:07.339" v="6172" actId="478"/>
          <ac:picMkLst>
            <pc:docMk/>
            <pc:sldMk cId="916719217" sldId="270"/>
            <ac:picMk id="27" creationId="{C34CB497-52D5-4F18-9243-2F4E9EA39CE7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6:33:48.949" v="11850" actId="207"/>
        <pc:sldMkLst>
          <pc:docMk/>
          <pc:sldMk cId="1183684331" sldId="271"/>
        </pc:sldMkLst>
        <pc:spChg chg="add mod">
          <ac:chgData name="Jonathan Handley" userId="724808fd-c72e-428e-9185-2d8751e189a0" providerId="ADAL" clId="{51AB3993-E159-4A8C-AE7D-F1216597B5F7}" dt="2022-04-29T12:48:10.053" v="6885" actId="20577"/>
          <ac:spMkLst>
            <pc:docMk/>
            <pc:sldMk cId="1183684331" sldId="271"/>
            <ac:spMk id="14" creationId="{3DD36ABA-B569-47E8-B219-3D0C3972333B}"/>
          </ac:spMkLst>
        </pc:spChg>
        <pc:spChg chg="add mod">
          <ac:chgData name="Jonathan Handley" userId="724808fd-c72e-428e-9185-2d8751e189a0" providerId="ADAL" clId="{51AB3993-E159-4A8C-AE7D-F1216597B5F7}" dt="2022-04-29T12:19:18.476" v="6566"/>
          <ac:spMkLst>
            <pc:docMk/>
            <pc:sldMk cId="1183684331" sldId="271"/>
            <ac:spMk id="15" creationId="{E6E8B82C-A51E-42BD-8335-88193096C08B}"/>
          </ac:spMkLst>
        </pc:spChg>
        <pc:spChg chg="add mod">
          <ac:chgData name="Jonathan Handley" userId="724808fd-c72e-428e-9185-2d8751e189a0" providerId="ADAL" clId="{51AB3993-E159-4A8C-AE7D-F1216597B5F7}" dt="2022-04-29T12:24:04.929" v="6805" actId="1076"/>
          <ac:spMkLst>
            <pc:docMk/>
            <pc:sldMk cId="1183684331" sldId="271"/>
            <ac:spMk id="22" creationId="{CC8EE1F9-FD7D-45F5-888C-856E6A1CCEFF}"/>
          </ac:spMkLst>
        </pc:spChg>
        <pc:spChg chg="add mod">
          <ac:chgData name="Jonathan Handley" userId="724808fd-c72e-428e-9185-2d8751e189a0" providerId="ADAL" clId="{51AB3993-E159-4A8C-AE7D-F1216597B5F7}" dt="2022-04-29T12:24:04.929" v="6805" actId="1076"/>
          <ac:spMkLst>
            <pc:docMk/>
            <pc:sldMk cId="1183684331" sldId="271"/>
            <ac:spMk id="23" creationId="{0FE56376-31E5-4807-A8B2-46C73225B843}"/>
          </ac:spMkLst>
        </pc:spChg>
        <pc:spChg chg="add mod">
          <ac:chgData name="Jonathan Handley" userId="724808fd-c72e-428e-9185-2d8751e189a0" providerId="ADAL" clId="{51AB3993-E159-4A8C-AE7D-F1216597B5F7}" dt="2022-04-29T12:24:15.937" v="6808" actId="1076"/>
          <ac:spMkLst>
            <pc:docMk/>
            <pc:sldMk cId="1183684331" sldId="271"/>
            <ac:spMk id="24" creationId="{B99A366B-DFBC-4D13-BB39-2829EF4DF034}"/>
          </ac:spMkLst>
        </pc:spChg>
        <pc:spChg chg="add mod">
          <ac:chgData name="Jonathan Handley" userId="724808fd-c72e-428e-9185-2d8751e189a0" providerId="ADAL" clId="{51AB3993-E159-4A8C-AE7D-F1216597B5F7}" dt="2022-04-29T12:25:37.381" v="6811" actId="14100"/>
          <ac:spMkLst>
            <pc:docMk/>
            <pc:sldMk cId="1183684331" sldId="271"/>
            <ac:spMk id="25" creationId="{9710EE0F-C04C-4CE4-9FA5-536C836F74F5}"/>
          </ac:spMkLst>
        </pc:spChg>
        <pc:spChg chg="add mod">
          <ac:chgData name="Jonathan Handley" userId="724808fd-c72e-428e-9185-2d8751e189a0" providerId="ADAL" clId="{51AB3993-E159-4A8C-AE7D-F1216597B5F7}" dt="2022-04-29T12:26:11.841" v="6880" actId="1076"/>
          <ac:spMkLst>
            <pc:docMk/>
            <pc:sldMk cId="1183684331" sldId="271"/>
            <ac:spMk id="26" creationId="{4EB0BA53-C934-405D-875A-320EE5184E66}"/>
          </ac:spMkLst>
        </pc:spChg>
        <pc:spChg chg="add mod">
          <ac:chgData name="Jonathan Handley" userId="724808fd-c72e-428e-9185-2d8751e189a0" providerId="ADAL" clId="{51AB3993-E159-4A8C-AE7D-F1216597B5F7}" dt="2022-04-29T16:33:48.949" v="11850" actId="207"/>
          <ac:spMkLst>
            <pc:docMk/>
            <pc:sldMk cId="1183684331" sldId="271"/>
            <ac:spMk id="27" creationId="{E0AF1F09-56CA-44C1-AABB-442D36944877}"/>
          </ac:spMkLst>
        </pc:spChg>
        <pc:spChg chg="del">
          <ac:chgData name="Jonathan Handley" userId="724808fd-c72e-428e-9185-2d8751e189a0" providerId="ADAL" clId="{51AB3993-E159-4A8C-AE7D-F1216597B5F7}" dt="2022-04-29T12:18:09.224" v="6558" actId="478"/>
          <ac:spMkLst>
            <pc:docMk/>
            <pc:sldMk cId="1183684331" sldId="271"/>
            <ac:spMk id="28" creationId="{651BC55A-2E3F-4C1B-BC65-233C7AF98F22}"/>
          </ac:spMkLst>
        </pc:spChg>
        <pc:spChg chg="del">
          <ac:chgData name="Jonathan Handley" userId="724808fd-c72e-428e-9185-2d8751e189a0" providerId="ADAL" clId="{51AB3993-E159-4A8C-AE7D-F1216597B5F7}" dt="2022-04-29T12:18:09.224" v="6558" actId="478"/>
          <ac:spMkLst>
            <pc:docMk/>
            <pc:sldMk cId="1183684331" sldId="271"/>
            <ac:spMk id="29" creationId="{85389149-1555-47E7-B8BB-AA828A3AFC8C}"/>
          </ac:spMkLst>
        </pc:spChg>
        <pc:spChg chg="del">
          <ac:chgData name="Jonathan Handley" userId="724808fd-c72e-428e-9185-2d8751e189a0" providerId="ADAL" clId="{51AB3993-E159-4A8C-AE7D-F1216597B5F7}" dt="2022-04-29T12:18:09.224" v="6558" actId="478"/>
          <ac:spMkLst>
            <pc:docMk/>
            <pc:sldMk cId="1183684331" sldId="271"/>
            <ac:spMk id="31" creationId="{C26A08DF-922B-4C7E-96E1-62C52CAD1707}"/>
          </ac:spMkLst>
        </pc:spChg>
        <pc:spChg chg="del">
          <ac:chgData name="Jonathan Handley" userId="724808fd-c72e-428e-9185-2d8751e189a0" providerId="ADAL" clId="{51AB3993-E159-4A8C-AE7D-F1216597B5F7}" dt="2022-04-29T12:18:09.224" v="6558" actId="478"/>
          <ac:spMkLst>
            <pc:docMk/>
            <pc:sldMk cId="1183684331" sldId="271"/>
            <ac:spMk id="33" creationId="{982C2BF9-149C-422B-907D-601573773182}"/>
          </ac:spMkLst>
        </pc:spChg>
        <pc:spChg chg="del">
          <ac:chgData name="Jonathan Handley" userId="724808fd-c72e-428e-9185-2d8751e189a0" providerId="ADAL" clId="{51AB3993-E159-4A8C-AE7D-F1216597B5F7}" dt="2022-04-29T12:18:09.224" v="6558" actId="478"/>
          <ac:spMkLst>
            <pc:docMk/>
            <pc:sldMk cId="1183684331" sldId="271"/>
            <ac:spMk id="34" creationId="{39B84D61-20BA-4201-9441-F50452E4EE86}"/>
          </ac:spMkLst>
        </pc:spChg>
        <pc:spChg chg="del">
          <ac:chgData name="Jonathan Handley" userId="724808fd-c72e-428e-9185-2d8751e189a0" providerId="ADAL" clId="{51AB3993-E159-4A8C-AE7D-F1216597B5F7}" dt="2022-04-29T12:18:09.224" v="6558" actId="478"/>
          <ac:spMkLst>
            <pc:docMk/>
            <pc:sldMk cId="1183684331" sldId="271"/>
            <ac:spMk id="35" creationId="{8C4B86E1-A3D1-4155-990F-E63A5B85BE9F}"/>
          </ac:spMkLst>
        </pc:spChg>
        <pc:spChg chg="del">
          <ac:chgData name="Jonathan Handley" userId="724808fd-c72e-428e-9185-2d8751e189a0" providerId="ADAL" clId="{51AB3993-E159-4A8C-AE7D-F1216597B5F7}" dt="2022-04-29T12:18:09.224" v="6558" actId="478"/>
          <ac:spMkLst>
            <pc:docMk/>
            <pc:sldMk cId="1183684331" sldId="271"/>
            <ac:spMk id="36" creationId="{32339CAD-959E-4D56-B60B-0CB721D5EDB4}"/>
          </ac:spMkLst>
        </pc:spChg>
        <pc:spChg chg="del">
          <ac:chgData name="Jonathan Handley" userId="724808fd-c72e-428e-9185-2d8751e189a0" providerId="ADAL" clId="{51AB3993-E159-4A8C-AE7D-F1216597B5F7}" dt="2022-04-29T12:18:09.224" v="6558" actId="478"/>
          <ac:spMkLst>
            <pc:docMk/>
            <pc:sldMk cId="1183684331" sldId="271"/>
            <ac:spMk id="37" creationId="{7628A317-B763-4005-96AC-CA66526ABD58}"/>
          </ac:spMkLst>
        </pc:spChg>
        <pc:spChg chg="mod">
          <ac:chgData name="Jonathan Handley" userId="724808fd-c72e-428e-9185-2d8751e189a0" providerId="ADAL" clId="{51AB3993-E159-4A8C-AE7D-F1216597B5F7}" dt="2022-04-29T12:18:16.252" v="6565" actId="20577"/>
          <ac:spMkLst>
            <pc:docMk/>
            <pc:sldMk cId="1183684331" sldId="271"/>
            <ac:spMk id="45" creationId="{06ABE9F8-32A7-4C27-BB6F-B80C64564DDB}"/>
          </ac:spMkLst>
        </pc:spChg>
        <pc:picChg chg="add del mod">
          <ac:chgData name="Jonathan Handley" userId="724808fd-c72e-428e-9185-2d8751e189a0" providerId="ADAL" clId="{51AB3993-E159-4A8C-AE7D-F1216597B5F7}" dt="2022-04-29T12:21:16.518" v="6665" actId="478"/>
          <ac:picMkLst>
            <pc:docMk/>
            <pc:sldMk cId="1183684331" sldId="271"/>
            <ac:picMk id="3" creationId="{4932DDA1-CFB8-41DA-9C25-1BC531CFD74A}"/>
          </ac:picMkLst>
        </pc:picChg>
        <pc:picChg chg="del">
          <ac:chgData name="Jonathan Handley" userId="724808fd-c72e-428e-9185-2d8751e189a0" providerId="ADAL" clId="{51AB3993-E159-4A8C-AE7D-F1216597B5F7}" dt="2022-04-29T12:18:09.224" v="6558" actId="478"/>
          <ac:picMkLst>
            <pc:docMk/>
            <pc:sldMk cId="1183684331" sldId="271"/>
            <ac:picMk id="4" creationId="{5C242176-B39D-4087-A64B-E30BB1ACB7FA}"/>
          </ac:picMkLst>
        </pc:picChg>
        <pc:picChg chg="add mod">
          <ac:chgData name="Jonathan Handley" userId="724808fd-c72e-428e-9185-2d8751e189a0" providerId="ADAL" clId="{51AB3993-E159-4A8C-AE7D-F1216597B5F7}" dt="2022-04-29T12:21:22.853" v="6668" actId="1076"/>
          <ac:picMkLst>
            <pc:docMk/>
            <pc:sldMk cId="1183684331" sldId="271"/>
            <ac:picMk id="6" creationId="{1553AFE8-B9ED-4BA7-8D22-9D99C2D01C13}"/>
          </ac:picMkLst>
        </pc:picChg>
        <pc:picChg chg="add mod">
          <ac:chgData name="Jonathan Handley" userId="724808fd-c72e-428e-9185-2d8751e189a0" providerId="ADAL" clId="{51AB3993-E159-4A8C-AE7D-F1216597B5F7}" dt="2022-04-29T12:22:25.772" v="6671" actId="1076"/>
          <ac:picMkLst>
            <pc:docMk/>
            <pc:sldMk cId="1183684331" sldId="271"/>
            <ac:picMk id="9" creationId="{2EB26D5C-9E95-426B-B50F-E98D9024C9AA}"/>
          </ac:picMkLst>
        </pc:picChg>
      </pc:sldChg>
      <pc:sldChg chg="addSp delSp modSp add del mod">
        <pc:chgData name="Jonathan Handley" userId="724808fd-c72e-428e-9185-2d8751e189a0" providerId="ADAL" clId="{51AB3993-E159-4A8C-AE7D-F1216597B5F7}" dt="2022-04-29T12:16:34.486" v="6501" actId="47"/>
        <pc:sldMkLst>
          <pc:docMk/>
          <pc:sldMk cId="2659236387" sldId="271"/>
        </pc:sldMkLst>
        <pc:spChg chg="mod">
          <ac:chgData name="Jonathan Handley" userId="724808fd-c72e-428e-9185-2d8751e189a0" providerId="ADAL" clId="{51AB3993-E159-4A8C-AE7D-F1216597B5F7}" dt="2022-04-29T12:14:23.031" v="6493" actId="20577"/>
          <ac:spMkLst>
            <pc:docMk/>
            <pc:sldMk cId="2659236387" sldId="271"/>
            <ac:spMk id="28" creationId="{651BC55A-2E3F-4C1B-BC65-233C7AF98F22}"/>
          </ac:spMkLst>
        </pc:spChg>
        <pc:spChg chg="del">
          <ac:chgData name="Jonathan Handley" userId="724808fd-c72e-428e-9185-2d8751e189a0" providerId="ADAL" clId="{51AB3993-E159-4A8C-AE7D-F1216597B5F7}" dt="2022-04-29T12:14:34.172" v="6497" actId="478"/>
          <ac:spMkLst>
            <pc:docMk/>
            <pc:sldMk cId="2659236387" sldId="271"/>
            <ac:spMk id="29" creationId="{85389149-1555-47E7-B8BB-AA828A3AFC8C}"/>
          </ac:spMkLst>
        </pc:spChg>
        <pc:spChg chg="mod">
          <ac:chgData name="Jonathan Handley" userId="724808fd-c72e-428e-9185-2d8751e189a0" providerId="ADAL" clId="{51AB3993-E159-4A8C-AE7D-F1216597B5F7}" dt="2022-04-29T12:14:15.060" v="6472" actId="20577"/>
          <ac:spMkLst>
            <pc:docMk/>
            <pc:sldMk cId="2659236387" sldId="271"/>
            <ac:spMk id="31" creationId="{C26A08DF-922B-4C7E-96E1-62C52CAD1707}"/>
          </ac:spMkLst>
        </pc:spChg>
        <pc:spChg chg="del">
          <ac:chgData name="Jonathan Handley" userId="724808fd-c72e-428e-9185-2d8751e189a0" providerId="ADAL" clId="{51AB3993-E159-4A8C-AE7D-F1216597B5F7}" dt="2022-04-29T12:14:30.271" v="6496" actId="478"/>
          <ac:spMkLst>
            <pc:docMk/>
            <pc:sldMk cId="2659236387" sldId="271"/>
            <ac:spMk id="33" creationId="{982C2BF9-149C-422B-907D-601573773182}"/>
          </ac:spMkLst>
        </pc:spChg>
        <pc:spChg chg="del">
          <ac:chgData name="Jonathan Handley" userId="724808fd-c72e-428e-9185-2d8751e189a0" providerId="ADAL" clId="{51AB3993-E159-4A8C-AE7D-F1216597B5F7}" dt="2022-04-29T12:14:30.271" v="6496" actId="478"/>
          <ac:spMkLst>
            <pc:docMk/>
            <pc:sldMk cId="2659236387" sldId="271"/>
            <ac:spMk id="34" creationId="{39B84D61-20BA-4201-9441-F50452E4EE86}"/>
          </ac:spMkLst>
        </pc:spChg>
        <pc:spChg chg="del">
          <ac:chgData name="Jonathan Handley" userId="724808fd-c72e-428e-9185-2d8751e189a0" providerId="ADAL" clId="{51AB3993-E159-4A8C-AE7D-F1216597B5F7}" dt="2022-04-29T12:14:30.271" v="6496" actId="478"/>
          <ac:spMkLst>
            <pc:docMk/>
            <pc:sldMk cId="2659236387" sldId="271"/>
            <ac:spMk id="35" creationId="{8C4B86E1-A3D1-4155-990F-E63A5B85BE9F}"/>
          </ac:spMkLst>
        </pc:spChg>
        <pc:spChg chg="del">
          <ac:chgData name="Jonathan Handley" userId="724808fd-c72e-428e-9185-2d8751e189a0" providerId="ADAL" clId="{51AB3993-E159-4A8C-AE7D-F1216597B5F7}" dt="2022-04-29T12:14:30.271" v="6496" actId="478"/>
          <ac:spMkLst>
            <pc:docMk/>
            <pc:sldMk cId="2659236387" sldId="271"/>
            <ac:spMk id="36" creationId="{32339CAD-959E-4D56-B60B-0CB721D5EDB4}"/>
          </ac:spMkLst>
        </pc:spChg>
        <pc:spChg chg="del">
          <ac:chgData name="Jonathan Handley" userId="724808fd-c72e-428e-9185-2d8751e189a0" providerId="ADAL" clId="{51AB3993-E159-4A8C-AE7D-F1216597B5F7}" dt="2022-04-29T12:14:25.872" v="6494" actId="478"/>
          <ac:spMkLst>
            <pc:docMk/>
            <pc:sldMk cId="2659236387" sldId="271"/>
            <ac:spMk id="37" creationId="{7628A317-B763-4005-96AC-CA66526ABD58}"/>
          </ac:spMkLst>
        </pc:spChg>
        <pc:picChg chg="add mod">
          <ac:chgData name="Jonathan Handley" userId="724808fd-c72e-428e-9185-2d8751e189a0" providerId="ADAL" clId="{51AB3993-E159-4A8C-AE7D-F1216597B5F7}" dt="2022-04-29T12:15:23.267" v="6500" actId="1076"/>
          <ac:picMkLst>
            <pc:docMk/>
            <pc:sldMk cId="2659236387" sldId="271"/>
            <ac:picMk id="3" creationId="{1B276E24-A2B5-429C-AD44-F8256D6F8AEC}"/>
          </ac:picMkLst>
        </pc:picChg>
        <pc:picChg chg="del">
          <ac:chgData name="Jonathan Handley" userId="724808fd-c72e-428e-9185-2d8751e189a0" providerId="ADAL" clId="{51AB3993-E159-4A8C-AE7D-F1216597B5F7}" dt="2022-04-29T12:14:28.236" v="6495" actId="478"/>
          <ac:picMkLst>
            <pc:docMk/>
            <pc:sldMk cId="2659236387" sldId="271"/>
            <ac:picMk id="4" creationId="{5C242176-B39D-4087-A64B-E30BB1ACB7FA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3:01:41.011" v="7351" actId="21"/>
        <pc:sldMkLst>
          <pc:docMk/>
          <pc:sldMk cId="330650038" sldId="272"/>
        </pc:sldMkLst>
        <pc:spChg chg="mod">
          <ac:chgData name="Jonathan Handley" userId="724808fd-c72e-428e-9185-2d8751e189a0" providerId="ADAL" clId="{51AB3993-E159-4A8C-AE7D-F1216597B5F7}" dt="2022-04-29T13:01:35.711" v="7349" actId="1076"/>
          <ac:spMkLst>
            <pc:docMk/>
            <pc:sldMk cId="330650038" sldId="272"/>
            <ac:spMk id="14" creationId="{3DD36ABA-B569-47E8-B219-3D0C3972333B}"/>
          </ac:spMkLst>
        </pc:spChg>
        <pc:spChg chg="del">
          <ac:chgData name="Jonathan Handley" userId="724808fd-c72e-428e-9185-2d8751e189a0" providerId="ADAL" clId="{51AB3993-E159-4A8C-AE7D-F1216597B5F7}" dt="2022-04-29T12:52:19.347" v="6958" actId="478"/>
          <ac:spMkLst>
            <pc:docMk/>
            <pc:sldMk cId="330650038" sldId="272"/>
            <ac:spMk id="15" creationId="{E6E8B82C-A51E-42BD-8335-88193096C08B}"/>
          </ac:spMkLst>
        </pc:spChg>
        <pc:spChg chg="add mod">
          <ac:chgData name="Jonathan Handley" userId="724808fd-c72e-428e-9185-2d8751e189a0" providerId="ADAL" clId="{51AB3993-E159-4A8C-AE7D-F1216597B5F7}" dt="2022-04-29T12:52:55.194" v="7029" actId="1076"/>
          <ac:spMkLst>
            <pc:docMk/>
            <pc:sldMk cId="330650038" sldId="272"/>
            <ac:spMk id="16" creationId="{0EA4FE61-0EEF-49E2-8154-F43F55C600DD}"/>
          </ac:spMkLst>
        </pc:spChg>
        <pc:spChg chg="add mod">
          <ac:chgData name="Jonathan Handley" userId="724808fd-c72e-428e-9185-2d8751e189a0" providerId="ADAL" clId="{51AB3993-E159-4A8C-AE7D-F1216597B5F7}" dt="2022-04-29T12:56:50.144" v="7269" actId="1076"/>
          <ac:spMkLst>
            <pc:docMk/>
            <pc:sldMk cId="330650038" sldId="272"/>
            <ac:spMk id="19" creationId="{A5B61C3D-C319-4AFB-9B84-E0863172F626}"/>
          </ac:spMkLst>
        </pc:spChg>
        <pc:spChg chg="del">
          <ac:chgData name="Jonathan Handley" userId="724808fd-c72e-428e-9185-2d8751e189a0" providerId="ADAL" clId="{51AB3993-E159-4A8C-AE7D-F1216597B5F7}" dt="2022-04-29T12:51:41.337" v="6951" actId="478"/>
          <ac:spMkLst>
            <pc:docMk/>
            <pc:sldMk cId="330650038" sldId="272"/>
            <ac:spMk id="22" creationId="{CC8EE1F9-FD7D-45F5-888C-856E6A1CCEFF}"/>
          </ac:spMkLst>
        </pc:spChg>
        <pc:spChg chg="del">
          <ac:chgData name="Jonathan Handley" userId="724808fd-c72e-428e-9185-2d8751e189a0" providerId="ADAL" clId="{51AB3993-E159-4A8C-AE7D-F1216597B5F7}" dt="2022-04-29T12:51:43.548" v="6952" actId="478"/>
          <ac:spMkLst>
            <pc:docMk/>
            <pc:sldMk cId="330650038" sldId="272"/>
            <ac:spMk id="23" creationId="{0FE56376-31E5-4807-A8B2-46C73225B843}"/>
          </ac:spMkLst>
        </pc:spChg>
        <pc:spChg chg="del">
          <ac:chgData name="Jonathan Handley" userId="724808fd-c72e-428e-9185-2d8751e189a0" providerId="ADAL" clId="{51AB3993-E159-4A8C-AE7D-F1216597B5F7}" dt="2022-04-29T12:51:41.337" v="6951" actId="478"/>
          <ac:spMkLst>
            <pc:docMk/>
            <pc:sldMk cId="330650038" sldId="272"/>
            <ac:spMk id="24" creationId="{B99A366B-DFBC-4D13-BB39-2829EF4DF034}"/>
          </ac:spMkLst>
        </pc:spChg>
        <pc:spChg chg="del">
          <ac:chgData name="Jonathan Handley" userId="724808fd-c72e-428e-9185-2d8751e189a0" providerId="ADAL" clId="{51AB3993-E159-4A8C-AE7D-F1216597B5F7}" dt="2022-04-29T12:51:41.337" v="6951" actId="478"/>
          <ac:spMkLst>
            <pc:docMk/>
            <pc:sldMk cId="330650038" sldId="272"/>
            <ac:spMk id="25" creationId="{9710EE0F-C04C-4CE4-9FA5-536C836F74F5}"/>
          </ac:spMkLst>
        </pc:spChg>
        <pc:spChg chg="del">
          <ac:chgData name="Jonathan Handley" userId="724808fd-c72e-428e-9185-2d8751e189a0" providerId="ADAL" clId="{51AB3993-E159-4A8C-AE7D-F1216597B5F7}" dt="2022-04-29T12:51:41.337" v="6951" actId="478"/>
          <ac:spMkLst>
            <pc:docMk/>
            <pc:sldMk cId="330650038" sldId="272"/>
            <ac:spMk id="26" creationId="{4EB0BA53-C934-405D-875A-320EE5184E66}"/>
          </ac:spMkLst>
        </pc:spChg>
        <pc:spChg chg="add mod">
          <ac:chgData name="Jonathan Handley" userId="724808fd-c72e-428e-9185-2d8751e189a0" providerId="ADAL" clId="{51AB3993-E159-4A8C-AE7D-F1216597B5F7}" dt="2022-04-29T12:56:47.768" v="7268" actId="1076"/>
          <ac:spMkLst>
            <pc:docMk/>
            <pc:sldMk cId="330650038" sldId="272"/>
            <ac:spMk id="27" creationId="{88071700-E071-4726-B7D0-5A03BDCDC514}"/>
          </ac:spMkLst>
        </pc:spChg>
        <pc:spChg chg="mod">
          <ac:chgData name="Jonathan Handley" userId="724808fd-c72e-428e-9185-2d8751e189a0" providerId="ADAL" clId="{51AB3993-E159-4A8C-AE7D-F1216597B5F7}" dt="2022-04-29T12:51:31.161" v="6949" actId="20577"/>
          <ac:spMkLst>
            <pc:docMk/>
            <pc:sldMk cId="330650038" sldId="272"/>
            <ac:spMk id="45" creationId="{06ABE9F8-32A7-4C27-BB6F-B80C64564DDB}"/>
          </ac:spMkLst>
        </pc:spChg>
        <pc:picChg chg="add mod ord">
          <ac:chgData name="Jonathan Handley" userId="724808fd-c72e-428e-9185-2d8751e189a0" providerId="ADAL" clId="{51AB3993-E159-4A8C-AE7D-F1216597B5F7}" dt="2022-04-29T12:52:40.757" v="7025" actId="167"/>
          <ac:picMkLst>
            <pc:docMk/>
            <pc:sldMk cId="330650038" sldId="272"/>
            <ac:picMk id="3" creationId="{29373A6C-B970-4FF0-A5F5-43C0438196FF}"/>
          </ac:picMkLst>
        </pc:picChg>
        <pc:picChg chg="add mod">
          <ac:chgData name="Jonathan Handley" userId="724808fd-c72e-428e-9185-2d8751e189a0" providerId="ADAL" clId="{51AB3993-E159-4A8C-AE7D-F1216597B5F7}" dt="2022-04-29T12:54:37.146" v="7157" actId="1076"/>
          <ac:picMkLst>
            <pc:docMk/>
            <pc:sldMk cId="330650038" sldId="272"/>
            <ac:picMk id="5" creationId="{D1ED0D3C-4FB9-458E-95FB-439CBCF1CBF4}"/>
          </ac:picMkLst>
        </pc:picChg>
        <pc:picChg chg="del mod">
          <ac:chgData name="Jonathan Handley" userId="724808fd-c72e-428e-9185-2d8751e189a0" providerId="ADAL" clId="{51AB3993-E159-4A8C-AE7D-F1216597B5F7}" dt="2022-04-29T12:51:41.337" v="6951" actId="478"/>
          <ac:picMkLst>
            <pc:docMk/>
            <pc:sldMk cId="330650038" sldId="272"/>
            <ac:picMk id="6" creationId="{1553AFE8-B9ED-4BA7-8D22-9D99C2D01C13}"/>
          </ac:picMkLst>
        </pc:picChg>
        <pc:picChg chg="del">
          <ac:chgData name="Jonathan Handley" userId="724808fd-c72e-428e-9185-2d8751e189a0" providerId="ADAL" clId="{51AB3993-E159-4A8C-AE7D-F1216597B5F7}" dt="2022-04-29T12:51:41.337" v="6951" actId="478"/>
          <ac:picMkLst>
            <pc:docMk/>
            <pc:sldMk cId="330650038" sldId="272"/>
            <ac:picMk id="9" creationId="{2EB26D5C-9E95-426B-B50F-E98D9024C9AA}"/>
          </ac:picMkLst>
        </pc:picChg>
        <pc:picChg chg="add mod">
          <ac:chgData name="Jonathan Handley" userId="724808fd-c72e-428e-9185-2d8751e189a0" providerId="ADAL" clId="{51AB3993-E159-4A8C-AE7D-F1216597B5F7}" dt="2022-04-29T12:56:08.896" v="7209" actId="1076"/>
          <ac:picMkLst>
            <pc:docMk/>
            <pc:sldMk cId="330650038" sldId="272"/>
            <ac:picMk id="10" creationId="{391D7F8F-25D3-44E6-8DC3-E60CFC9361F0}"/>
          </ac:picMkLst>
        </pc:picChg>
        <pc:picChg chg="add del mod">
          <ac:chgData name="Jonathan Handley" userId="724808fd-c72e-428e-9185-2d8751e189a0" providerId="ADAL" clId="{51AB3993-E159-4A8C-AE7D-F1216597B5F7}" dt="2022-04-29T13:01:41.011" v="7351" actId="21"/>
          <ac:picMkLst>
            <pc:docMk/>
            <pc:sldMk cId="330650038" sldId="272"/>
            <ac:picMk id="28" creationId="{B0A4A06B-7F6C-4D5D-A778-14C5C17D7EA1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3:24:43.939" v="8111" actId="20577"/>
        <pc:sldMkLst>
          <pc:docMk/>
          <pc:sldMk cId="499857910" sldId="273"/>
        </pc:sldMkLst>
        <pc:spChg chg="del">
          <ac:chgData name="Jonathan Handley" userId="724808fd-c72e-428e-9185-2d8751e189a0" providerId="ADAL" clId="{51AB3993-E159-4A8C-AE7D-F1216597B5F7}" dt="2022-04-29T13:06:23.179" v="7432" actId="478"/>
          <ac:spMkLst>
            <pc:docMk/>
            <pc:sldMk cId="499857910" sldId="273"/>
            <ac:spMk id="14" creationId="{3DD36ABA-B569-47E8-B219-3D0C3972333B}"/>
          </ac:spMkLst>
        </pc:spChg>
        <pc:spChg chg="del">
          <ac:chgData name="Jonathan Handley" userId="724808fd-c72e-428e-9185-2d8751e189a0" providerId="ADAL" clId="{51AB3993-E159-4A8C-AE7D-F1216597B5F7}" dt="2022-04-29T13:06:23.179" v="7432" actId="478"/>
          <ac:spMkLst>
            <pc:docMk/>
            <pc:sldMk cId="499857910" sldId="273"/>
            <ac:spMk id="16" creationId="{0EA4FE61-0EEF-49E2-8154-F43F55C600DD}"/>
          </ac:spMkLst>
        </pc:spChg>
        <pc:spChg chg="add mod">
          <ac:chgData name="Jonathan Handley" userId="724808fd-c72e-428e-9185-2d8751e189a0" providerId="ADAL" clId="{51AB3993-E159-4A8C-AE7D-F1216597B5F7}" dt="2022-04-29T13:23:43.697" v="8005" actId="1076"/>
          <ac:spMkLst>
            <pc:docMk/>
            <pc:sldMk cId="499857910" sldId="273"/>
            <ac:spMk id="17" creationId="{21A3993C-7E15-4D35-B23A-D5860A0475EF}"/>
          </ac:spMkLst>
        </pc:spChg>
        <pc:spChg chg="del">
          <ac:chgData name="Jonathan Handley" userId="724808fd-c72e-428e-9185-2d8751e189a0" providerId="ADAL" clId="{51AB3993-E159-4A8C-AE7D-F1216597B5F7}" dt="2022-04-29T13:06:23.179" v="7432" actId="478"/>
          <ac:spMkLst>
            <pc:docMk/>
            <pc:sldMk cId="499857910" sldId="273"/>
            <ac:spMk id="19" creationId="{A5B61C3D-C319-4AFB-9B84-E0863172F626}"/>
          </ac:spMkLst>
        </pc:spChg>
        <pc:spChg chg="del">
          <ac:chgData name="Jonathan Handley" userId="724808fd-c72e-428e-9185-2d8751e189a0" providerId="ADAL" clId="{51AB3993-E159-4A8C-AE7D-F1216597B5F7}" dt="2022-04-29T13:06:23.179" v="7432" actId="478"/>
          <ac:spMkLst>
            <pc:docMk/>
            <pc:sldMk cId="499857910" sldId="273"/>
            <ac:spMk id="27" creationId="{88071700-E071-4726-B7D0-5A03BDCDC514}"/>
          </ac:spMkLst>
        </pc:spChg>
        <pc:spChg chg="add mod">
          <ac:chgData name="Jonathan Handley" userId="724808fd-c72e-428e-9185-2d8751e189a0" providerId="ADAL" clId="{51AB3993-E159-4A8C-AE7D-F1216597B5F7}" dt="2022-04-29T13:23:22.241" v="8001" actId="1076"/>
          <ac:spMkLst>
            <pc:docMk/>
            <pc:sldMk cId="499857910" sldId="273"/>
            <ac:spMk id="28" creationId="{E285B638-CE91-4348-9316-F27BF129108A}"/>
          </ac:spMkLst>
        </pc:spChg>
        <pc:spChg chg="add mod">
          <ac:chgData name="Jonathan Handley" userId="724808fd-c72e-428e-9185-2d8751e189a0" providerId="ADAL" clId="{51AB3993-E159-4A8C-AE7D-F1216597B5F7}" dt="2022-04-29T13:23:22.241" v="8001" actId="1076"/>
          <ac:spMkLst>
            <pc:docMk/>
            <pc:sldMk cId="499857910" sldId="273"/>
            <ac:spMk id="29" creationId="{7E2B32BD-9B24-498D-8E34-E244195AE132}"/>
          </ac:spMkLst>
        </pc:spChg>
        <pc:spChg chg="add mod">
          <ac:chgData name="Jonathan Handley" userId="724808fd-c72e-428e-9185-2d8751e189a0" providerId="ADAL" clId="{51AB3993-E159-4A8C-AE7D-F1216597B5F7}" dt="2022-04-29T13:23:22.241" v="8001" actId="1076"/>
          <ac:spMkLst>
            <pc:docMk/>
            <pc:sldMk cId="499857910" sldId="273"/>
            <ac:spMk id="30" creationId="{F79B547D-7844-483C-A14E-9CC26FF19EF6}"/>
          </ac:spMkLst>
        </pc:spChg>
        <pc:spChg chg="add mod">
          <ac:chgData name="Jonathan Handley" userId="724808fd-c72e-428e-9185-2d8751e189a0" providerId="ADAL" clId="{51AB3993-E159-4A8C-AE7D-F1216597B5F7}" dt="2022-04-29T13:23:43.697" v="8005" actId="1076"/>
          <ac:spMkLst>
            <pc:docMk/>
            <pc:sldMk cId="499857910" sldId="273"/>
            <ac:spMk id="31" creationId="{2406B3E1-72A4-431B-BD0D-A2B007031F11}"/>
          </ac:spMkLst>
        </pc:spChg>
        <pc:spChg chg="add mod">
          <ac:chgData name="Jonathan Handley" userId="724808fd-c72e-428e-9185-2d8751e189a0" providerId="ADAL" clId="{51AB3993-E159-4A8C-AE7D-F1216597B5F7}" dt="2022-04-29T13:23:43.697" v="8005" actId="1076"/>
          <ac:spMkLst>
            <pc:docMk/>
            <pc:sldMk cId="499857910" sldId="273"/>
            <ac:spMk id="33" creationId="{C84E25B9-3815-432A-9C74-DC617F484039}"/>
          </ac:spMkLst>
        </pc:spChg>
        <pc:spChg chg="add mod">
          <ac:chgData name="Jonathan Handley" userId="724808fd-c72e-428e-9185-2d8751e189a0" providerId="ADAL" clId="{51AB3993-E159-4A8C-AE7D-F1216597B5F7}" dt="2022-04-29T13:23:43.697" v="8005" actId="1076"/>
          <ac:spMkLst>
            <pc:docMk/>
            <pc:sldMk cId="499857910" sldId="273"/>
            <ac:spMk id="34" creationId="{4AC40530-1876-4571-87A8-AC654A93F507}"/>
          </ac:spMkLst>
        </pc:spChg>
        <pc:spChg chg="add mod">
          <ac:chgData name="Jonathan Handley" userId="724808fd-c72e-428e-9185-2d8751e189a0" providerId="ADAL" clId="{51AB3993-E159-4A8C-AE7D-F1216597B5F7}" dt="2022-04-29T13:23:43.697" v="8005" actId="1076"/>
          <ac:spMkLst>
            <pc:docMk/>
            <pc:sldMk cId="499857910" sldId="273"/>
            <ac:spMk id="35" creationId="{AE683A62-6C6A-4F99-95F2-A0903232C891}"/>
          </ac:spMkLst>
        </pc:spChg>
        <pc:spChg chg="add mod">
          <ac:chgData name="Jonathan Handley" userId="724808fd-c72e-428e-9185-2d8751e189a0" providerId="ADAL" clId="{51AB3993-E159-4A8C-AE7D-F1216597B5F7}" dt="2022-04-29T13:23:22.241" v="8001" actId="1076"/>
          <ac:spMkLst>
            <pc:docMk/>
            <pc:sldMk cId="499857910" sldId="273"/>
            <ac:spMk id="36" creationId="{C9E7681B-B1D7-4E1E-AF54-AB5DF0347592}"/>
          </ac:spMkLst>
        </pc:spChg>
        <pc:spChg chg="add mod">
          <ac:chgData name="Jonathan Handley" userId="724808fd-c72e-428e-9185-2d8751e189a0" providerId="ADAL" clId="{51AB3993-E159-4A8C-AE7D-F1216597B5F7}" dt="2022-04-29T13:23:22.241" v="8001" actId="1076"/>
          <ac:spMkLst>
            <pc:docMk/>
            <pc:sldMk cId="499857910" sldId="273"/>
            <ac:spMk id="37" creationId="{25000567-2A09-4E5C-8FA7-F73BDE557317}"/>
          </ac:spMkLst>
        </pc:spChg>
        <pc:spChg chg="add mod">
          <ac:chgData name="Jonathan Handley" userId="724808fd-c72e-428e-9185-2d8751e189a0" providerId="ADAL" clId="{51AB3993-E159-4A8C-AE7D-F1216597B5F7}" dt="2022-04-29T13:23:22.241" v="8001" actId="1076"/>
          <ac:spMkLst>
            <pc:docMk/>
            <pc:sldMk cId="499857910" sldId="273"/>
            <ac:spMk id="38" creationId="{9C6057EE-F434-4B84-B1E8-99C6AED0B4C2}"/>
          </ac:spMkLst>
        </pc:spChg>
        <pc:spChg chg="add mod">
          <ac:chgData name="Jonathan Handley" userId="724808fd-c72e-428e-9185-2d8751e189a0" providerId="ADAL" clId="{51AB3993-E159-4A8C-AE7D-F1216597B5F7}" dt="2022-04-29T13:23:43.697" v="8005" actId="1076"/>
          <ac:spMkLst>
            <pc:docMk/>
            <pc:sldMk cId="499857910" sldId="273"/>
            <ac:spMk id="39" creationId="{C268E8B3-3256-4B74-857E-95CA73508F83}"/>
          </ac:spMkLst>
        </pc:spChg>
        <pc:spChg chg="add mod">
          <ac:chgData name="Jonathan Handley" userId="724808fd-c72e-428e-9185-2d8751e189a0" providerId="ADAL" clId="{51AB3993-E159-4A8C-AE7D-F1216597B5F7}" dt="2022-04-29T13:23:43.697" v="8005" actId="1076"/>
          <ac:spMkLst>
            <pc:docMk/>
            <pc:sldMk cId="499857910" sldId="273"/>
            <ac:spMk id="40" creationId="{E2969C4E-C17C-4F97-AE65-9CC7287E9DFC}"/>
          </ac:spMkLst>
        </pc:spChg>
        <pc:spChg chg="add mod">
          <ac:chgData name="Jonathan Handley" userId="724808fd-c72e-428e-9185-2d8751e189a0" providerId="ADAL" clId="{51AB3993-E159-4A8C-AE7D-F1216597B5F7}" dt="2022-04-29T13:24:00.561" v="8011" actId="20577"/>
          <ac:spMkLst>
            <pc:docMk/>
            <pc:sldMk cId="499857910" sldId="273"/>
            <ac:spMk id="43" creationId="{4AEF504F-C7FF-4ED2-A17E-037A6A9656BD}"/>
          </ac:spMkLst>
        </pc:spChg>
        <pc:spChg chg="add mod">
          <ac:chgData name="Jonathan Handley" userId="724808fd-c72e-428e-9185-2d8751e189a0" providerId="ADAL" clId="{51AB3993-E159-4A8C-AE7D-F1216597B5F7}" dt="2022-04-29T13:24:43.939" v="8111" actId="20577"/>
          <ac:spMkLst>
            <pc:docMk/>
            <pc:sldMk cId="499857910" sldId="273"/>
            <ac:spMk id="44" creationId="{6D8AD051-83CB-40CB-9590-11A235632A20}"/>
          </ac:spMkLst>
        </pc:spChg>
        <pc:spChg chg="mod">
          <ac:chgData name="Jonathan Handley" userId="724808fd-c72e-428e-9185-2d8751e189a0" providerId="ADAL" clId="{51AB3993-E159-4A8C-AE7D-F1216597B5F7}" dt="2022-04-29T12:58:28.281" v="7323" actId="20577"/>
          <ac:spMkLst>
            <pc:docMk/>
            <pc:sldMk cId="499857910" sldId="273"/>
            <ac:spMk id="45" creationId="{06ABE9F8-32A7-4C27-BB6F-B80C64564DDB}"/>
          </ac:spMkLst>
        </pc:spChg>
        <pc:picChg chg="del">
          <ac:chgData name="Jonathan Handley" userId="724808fd-c72e-428e-9185-2d8751e189a0" providerId="ADAL" clId="{51AB3993-E159-4A8C-AE7D-F1216597B5F7}" dt="2022-04-29T13:06:05.868" v="7429" actId="478"/>
          <ac:picMkLst>
            <pc:docMk/>
            <pc:sldMk cId="499857910" sldId="273"/>
            <ac:picMk id="3" creationId="{29373A6C-B970-4FF0-A5F5-43C0438196FF}"/>
          </ac:picMkLst>
        </pc:picChg>
        <pc:picChg chg="add mod">
          <ac:chgData name="Jonathan Handley" userId="724808fd-c72e-428e-9185-2d8751e189a0" providerId="ADAL" clId="{51AB3993-E159-4A8C-AE7D-F1216597B5F7}" dt="2022-04-29T13:23:22.241" v="8001" actId="1076"/>
          <ac:picMkLst>
            <pc:docMk/>
            <pc:sldMk cId="499857910" sldId="273"/>
            <ac:picMk id="4" creationId="{49B9F90A-0B33-4FA0-827D-D06417797D74}"/>
          </ac:picMkLst>
        </pc:picChg>
        <pc:picChg chg="del">
          <ac:chgData name="Jonathan Handley" userId="724808fd-c72e-428e-9185-2d8751e189a0" providerId="ADAL" clId="{51AB3993-E159-4A8C-AE7D-F1216597B5F7}" dt="2022-04-29T13:06:23.179" v="7432" actId="478"/>
          <ac:picMkLst>
            <pc:docMk/>
            <pc:sldMk cId="499857910" sldId="273"/>
            <ac:picMk id="5" creationId="{D1ED0D3C-4FB9-458E-95FB-439CBCF1CBF4}"/>
          </ac:picMkLst>
        </pc:picChg>
        <pc:picChg chg="add del mod modCrop">
          <ac:chgData name="Jonathan Handley" userId="724808fd-c72e-428e-9185-2d8751e189a0" providerId="ADAL" clId="{51AB3993-E159-4A8C-AE7D-F1216597B5F7}" dt="2022-04-29T13:10:12.613" v="7444" actId="478"/>
          <ac:picMkLst>
            <pc:docMk/>
            <pc:sldMk cId="499857910" sldId="273"/>
            <ac:picMk id="7" creationId="{1C3B3E6C-5418-4979-9EE5-04A80AB17D02}"/>
          </ac:picMkLst>
        </pc:picChg>
        <pc:picChg chg="del">
          <ac:chgData name="Jonathan Handley" userId="724808fd-c72e-428e-9185-2d8751e189a0" providerId="ADAL" clId="{51AB3993-E159-4A8C-AE7D-F1216597B5F7}" dt="2022-04-29T13:06:23.179" v="7432" actId="478"/>
          <ac:picMkLst>
            <pc:docMk/>
            <pc:sldMk cId="499857910" sldId="273"/>
            <ac:picMk id="10" creationId="{391D7F8F-25D3-44E6-8DC3-E60CFC9361F0}"/>
          </ac:picMkLst>
        </pc:picChg>
        <pc:picChg chg="add del">
          <ac:chgData name="Jonathan Handley" userId="724808fd-c72e-428e-9185-2d8751e189a0" providerId="ADAL" clId="{51AB3993-E159-4A8C-AE7D-F1216597B5F7}" dt="2022-04-29T13:10:01.105" v="7443" actId="478"/>
          <ac:picMkLst>
            <pc:docMk/>
            <pc:sldMk cId="499857910" sldId="273"/>
            <ac:picMk id="11" creationId="{B820D5A6-D8E1-499D-BE78-4E13C1073F5C}"/>
          </ac:picMkLst>
        </pc:picChg>
        <pc:picChg chg="add del mod ord">
          <ac:chgData name="Jonathan Handley" userId="724808fd-c72e-428e-9185-2d8751e189a0" providerId="ADAL" clId="{51AB3993-E159-4A8C-AE7D-F1216597B5F7}" dt="2022-04-29T13:06:23.179" v="7432" actId="478"/>
          <ac:picMkLst>
            <pc:docMk/>
            <pc:sldMk cId="499857910" sldId="273"/>
            <ac:picMk id="12" creationId="{1C123803-9FFC-458B-846E-20017F58BCC3}"/>
          </ac:picMkLst>
        </pc:picChg>
        <pc:picChg chg="add mod">
          <ac:chgData name="Jonathan Handley" userId="724808fd-c72e-428e-9185-2d8751e189a0" providerId="ADAL" clId="{51AB3993-E159-4A8C-AE7D-F1216597B5F7}" dt="2022-04-29T13:23:22.241" v="8001" actId="1076"/>
          <ac:picMkLst>
            <pc:docMk/>
            <pc:sldMk cId="499857910" sldId="273"/>
            <ac:picMk id="15" creationId="{D4DF78AD-1DD2-4192-9890-D3C630FCDA37}"/>
          </ac:picMkLst>
        </pc:picChg>
        <pc:picChg chg="add mod">
          <ac:chgData name="Jonathan Handley" userId="724808fd-c72e-428e-9185-2d8751e189a0" providerId="ADAL" clId="{51AB3993-E159-4A8C-AE7D-F1216597B5F7}" dt="2022-04-29T13:23:22.241" v="8001" actId="1076"/>
          <ac:picMkLst>
            <pc:docMk/>
            <pc:sldMk cId="499857910" sldId="273"/>
            <ac:picMk id="20" creationId="{E3D0B693-7DDD-41C3-8AD5-9EA39338157D}"/>
          </ac:picMkLst>
        </pc:picChg>
        <pc:picChg chg="add mod">
          <ac:chgData name="Jonathan Handley" userId="724808fd-c72e-428e-9185-2d8751e189a0" providerId="ADAL" clId="{51AB3993-E159-4A8C-AE7D-F1216597B5F7}" dt="2022-04-29T13:23:43.697" v="8005" actId="1076"/>
          <ac:picMkLst>
            <pc:docMk/>
            <pc:sldMk cId="499857910" sldId="273"/>
            <ac:picMk id="21" creationId="{B67D951C-37D4-4334-83F3-ABF5449CA50A}"/>
          </ac:picMkLst>
        </pc:picChg>
        <pc:picChg chg="add mod">
          <ac:chgData name="Jonathan Handley" userId="724808fd-c72e-428e-9185-2d8751e189a0" providerId="ADAL" clId="{51AB3993-E159-4A8C-AE7D-F1216597B5F7}" dt="2022-04-29T13:23:22.241" v="8001" actId="1076"/>
          <ac:picMkLst>
            <pc:docMk/>
            <pc:sldMk cId="499857910" sldId="273"/>
            <ac:picMk id="22" creationId="{B619EAD3-F789-4F3E-934D-CDE732725E8A}"/>
          </ac:picMkLst>
        </pc:picChg>
        <pc:picChg chg="add mod">
          <ac:chgData name="Jonathan Handley" userId="724808fd-c72e-428e-9185-2d8751e189a0" providerId="ADAL" clId="{51AB3993-E159-4A8C-AE7D-F1216597B5F7}" dt="2022-04-29T13:23:51.920" v="8007" actId="1076"/>
          <ac:picMkLst>
            <pc:docMk/>
            <pc:sldMk cId="499857910" sldId="273"/>
            <ac:picMk id="24" creationId="{2CDA7558-FC59-4D0B-8179-672A96C041FD}"/>
          </ac:picMkLst>
        </pc:picChg>
        <pc:picChg chg="add mod">
          <ac:chgData name="Jonathan Handley" userId="724808fd-c72e-428e-9185-2d8751e189a0" providerId="ADAL" clId="{51AB3993-E159-4A8C-AE7D-F1216597B5F7}" dt="2022-04-29T13:23:43.697" v="8005" actId="1076"/>
          <ac:picMkLst>
            <pc:docMk/>
            <pc:sldMk cId="499857910" sldId="273"/>
            <ac:picMk id="25" creationId="{7024CD3A-3E71-4798-A627-D406631AAA46}"/>
          </ac:picMkLst>
        </pc:picChg>
        <pc:picChg chg="add del mod">
          <ac:chgData name="Jonathan Handley" userId="724808fd-c72e-428e-9185-2d8751e189a0" providerId="ADAL" clId="{51AB3993-E159-4A8C-AE7D-F1216597B5F7}" dt="2022-04-29T13:11:48.757" v="7450" actId="478"/>
          <ac:picMkLst>
            <pc:docMk/>
            <pc:sldMk cId="499857910" sldId="273"/>
            <ac:picMk id="1026" creationId="{5CE8C1DE-CBE7-4F98-9B60-E3D8AC9E2BB5}"/>
          </ac:picMkLst>
        </pc:picChg>
        <pc:picChg chg="add mod">
          <ac:chgData name="Jonathan Handley" userId="724808fd-c72e-428e-9185-2d8751e189a0" providerId="ADAL" clId="{51AB3993-E159-4A8C-AE7D-F1216597B5F7}" dt="2022-04-29T13:23:22.241" v="8001" actId="1076"/>
          <ac:picMkLst>
            <pc:docMk/>
            <pc:sldMk cId="499857910" sldId="273"/>
            <ac:picMk id="1028" creationId="{D2538042-2B29-43DE-A106-BD8BC1B20961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3:05:36.313" v="7428" actId="20577"/>
        <pc:sldMkLst>
          <pc:docMk/>
          <pc:sldMk cId="2946791803" sldId="274"/>
        </pc:sldMkLst>
        <pc:spChg chg="mod">
          <ac:chgData name="Jonathan Handley" userId="724808fd-c72e-428e-9185-2d8751e189a0" providerId="ADAL" clId="{51AB3993-E159-4A8C-AE7D-F1216597B5F7}" dt="2022-04-29T13:05:36.313" v="7428" actId="20577"/>
          <ac:spMkLst>
            <pc:docMk/>
            <pc:sldMk cId="2946791803" sldId="274"/>
            <ac:spMk id="14" creationId="{3DD36ABA-B569-47E8-B219-3D0C3972333B}"/>
          </ac:spMkLst>
        </pc:spChg>
        <pc:picChg chg="del">
          <ac:chgData name="Jonathan Handley" userId="724808fd-c72e-428e-9185-2d8751e189a0" providerId="ADAL" clId="{51AB3993-E159-4A8C-AE7D-F1216597B5F7}" dt="2022-04-29T13:00:33.641" v="7326" actId="478"/>
          <ac:picMkLst>
            <pc:docMk/>
            <pc:sldMk cId="2946791803" sldId="274"/>
            <ac:picMk id="3" creationId="{29373A6C-B970-4FF0-A5F5-43C0438196FF}"/>
          </ac:picMkLst>
        </pc:picChg>
        <pc:picChg chg="add del mod ord">
          <ac:chgData name="Jonathan Handley" userId="724808fd-c72e-428e-9185-2d8751e189a0" providerId="ADAL" clId="{51AB3993-E159-4A8C-AE7D-F1216597B5F7}" dt="2022-04-29T13:01:43.606" v="7352" actId="478"/>
          <ac:picMkLst>
            <pc:docMk/>
            <pc:sldMk cId="2946791803" sldId="274"/>
            <ac:picMk id="4" creationId="{C1891862-1EA1-4620-9D53-35821E4613CA}"/>
          </ac:picMkLst>
        </pc:picChg>
        <pc:picChg chg="add del">
          <ac:chgData name="Jonathan Handley" userId="724808fd-c72e-428e-9185-2d8751e189a0" providerId="ADAL" clId="{51AB3993-E159-4A8C-AE7D-F1216597B5F7}" dt="2022-04-29T13:02:13.596" v="7356" actId="478"/>
          <ac:picMkLst>
            <pc:docMk/>
            <pc:sldMk cId="2946791803" sldId="274"/>
            <ac:picMk id="5" creationId="{D1ED0D3C-4FB9-458E-95FB-439CBCF1CBF4}"/>
          </ac:picMkLst>
        </pc:picChg>
        <pc:picChg chg="add mod">
          <ac:chgData name="Jonathan Handley" userId="724808fd-c72e-428e-9185-2d8751e189a0" providerId="ADAL" clId="{51AB3993-E159-4A8C-AE7D-F1216597B5F7}" dt="2022-04-29T13:02:27.554" v="7362" actId="1035"/>
          <ac:picMkLst>
            <pc:docMk/>
            <pc:sldMk cId="2946791803" sldId="274"/>
            <ac:picMk id="7" creationId="{933BFA03-E55D-4BF8-A83F-A2D5C52D81C8}"/>
          </ac:picMkLst>
        </pc:picChg>
        <pc:picChg chg="add del mod ord">
          <ac:chgData name="Jonathan Handley" userId="724808fd-c72e-428e-9185-2d8751e189a0" providerId="ADAL" clId="{51AB3993-E159-4A8C-AE7D-F1216597B5F7}" dt="2022-04-29T13:01:23.847" v="7343"/>
          <ac:picMkLst>
            <pc:docMk/>
            <pc:sldMk cId="2946791803" sldId="274"/>
            <ac:picMk id="15" creationId="{0D9FED3A-DF26-477E-B43B-CDD581602F38}"/>
          </ac:picMkLst>
        </pc:picChg>
        <pc:picChg chg="add mod ord">
          <ac:chgData name="Jonathan Handley" userId="724808fd-c72e-428e-9185-2d8751e189a0" providerId="ADAL" clId="{51AB3993-E159-4A8C-AE7D-F1216597B5F7}" dt="2022-04-29T13:01:46.662" v="7354" actId="167"/>
          <ac:picMkLst>
            <pc:docMk/>
            <pc:sldMk cId="2946791803" sldId="274"/>
            <ac:picMk id="17" creationId="{9CFCA173-36F1-44E4-AD24-E307285E7E35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5:59:09.328" v="11246" actId="20577"/>
        <pc:sldMkLst>
          <pc:docMk/>
          <pc:sldMk cId="1986447560" sldId="275"/>
        </pc:sldMkLst>
        <pc:spChg chg="add mod">
          <ac:chgData name="Jonathan Handley" userId="724808fd-c72e-428e-9185-2d8751e189a0" providerId="ADAL" clId="{51AB3993-E159-4A8C-AE7D-F1216597B5F7}" dt="2022-04-29T13:34:00.584" v="8181" actId="14100"/>
          <ac:spMkLst>
            <pc:docMk/>
            <pc:sldMk cId="1986447560" sldId="275"/>
            <ac:spMk id="2" creationId="{A3AB1ADF-AE98-4A18-9676-D2681C9785D2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17" creationId="{21A3993C-7E15-4D35-B23A-D5860A0475EF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28" creationId="{E285B638-CE91-4348-9316-F27BF129108A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29" creationId="{7E2B32BD-9B24-498D-8E34-E244195AE132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30" creationId="{F79B547D-7844-483C-A14E-9CC26FF19EF6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31" creationId="{2406B3E1-72A4-431B-BD0D-A2B007031F11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33" creationId="{C84E25B9-3815-432A-9C74-DC617F484039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34" creationId="{4AC40530-1876-4571-87A8-AC654A93F507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35" creationId="{AE683A62-6C6A-4F99-95F2-A0903232C891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36" creationId="{C9E7681B-B1D7-4E1E-AF54-AB5DF0347592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37" creationId="{25000567-2A09-4E5C-8FA7-F73BDE557317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38" creationId="{9C6057EE-F434-4B84-B1E8-99C6AED0B4C2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39" creationId="{C268E8B3-3256-4B74-857E-95CA73508F83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40" creationId="{E2969C4E-C17C-4F97-AE65-9CC7287E9DFC}"/>
          </ac:spMkLst>
        </pc:spChg>
        <pc:spChg chg="add mod">
          <ac:chgData name="Jonathan Handley" userId="724808fd-c72e-428e-9185-2d8751e189a0" providerId="ADAL" clId="{51AB3993-E159-4A8C-AE7D-F1216597B5F7}" dt="2022-04-29T13:33:12.586" v="8147" actId="1076"/>
          <ac:spMkLst>
            <pc:docMk/>
            <pc:sldMk cId="1986447560" sldId="275"/>
            <ac:spMk id="41" creationId="{2B06490F-E56D-404F-9DBA-32DCF46AFB9D}"/>
          </ac:spMkLst>
        </pc:spChg>
        <pc:spChg chg="add mod">
          <ac:chgData name="Jonathan Handley" userId="724808fd-c72e-428e-9185-2d8751e189a0" providerId="ADAL" clId="{51AB3993-E159-4A8C-AE7D-F1216597B5F7}" dt="2022-04-29T13:33:12.586" v="8147" actId="1076"/>
          <ac:spMkLst>
            <pc:docMk/>
            <pc:sldMk cId="1986447560" sldId="275"/>
            <ac:spMk id="42" creationId="{EC565E65-F291-49A1-852F-E46540920881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43" creationId="{4AEF504F-C7FF-4ED2-A17E-037A6A9656BD}"/>
          </ac:spMkLst>
        </pc:spChg>
        <pc:spChg chg="del">
          <ac:chgData name="Jonathan Handley" userId="724808fd-c72e-428e-9185-2d8751e189a0" providerId="ADAL" clId="{51AB3993-E159-4A8C-AE7D-F1216597B5F7}" dt="2022-04-29T13:31:01.613" v="8115" actId="478"/>
          <ac:spMkLst>
            <pc:docMk/>
            <pc:sldMk cId="1986447560" sldId="275"/>
            <ac:spMk id="44" creationId="{6D8AD051-83CB-40CB-9590-11A235632A20}"/>
          </ac:spMkLst>
        </pc:spChg>
        <pc:spChg chg="mod">
          <ac:chgData name="Jonathan Handley" userId="724808fd-c72e-428e-9185-2d8751e189a0" providerId="ADAL" clId="{51AB3993-E159-4A8C-AE7D-F1216597B5F7}" dt="2022-04-29T13:31:10.869" v="8135" actId="20577"/>
          <ac:spMkLst>
            <pc:docMk/>
            <pc:sldMk cId="1986447560" sldId="275"/>
            <ac:spMk id="45" creationId="{06ABE9F8-32A7-4C27-BB6F-B80C64564DDB}"/>
          </ac:spMkLst>
        </pc:spChg>
        <pc:spChg chg="add mod">
          <ac:chgData name="Jonathan Handley" userId="724808fd-c72e-428e-9185-2d8751e189a0" providerId="ADAL" clId="{51AB3993-E159-4A8C-AE7D-F1216597B5F7}" dt="2022-04-29T13:33:12.586" v="8147" actId="1076"/>
          <ac:spMkLst>
            <pc:docMk/>
            <pc:sldMk cId="1986447560" sldId="275"/>
            <ac:spMk id="46" creationId="{C0545486-C0D4-47A5-99FF-81BA3468C8F2}"/>
          </ac:spMkLst>
        </pc:spChg>
        <pc:spChg chg="add mod">
          <ac:chgData name="Jonathan Handley" userId="724808fd-c72e-428e-9185-2d8751e189a0" providerId="ADAL" clId="{51AB3993-E159-4A8C-AE7D-F1216597B5F7}" dt="2022-04-29T13:33:12.586" v="8147" actId="1076"/>
          <ac:spMkLst>
            <pc:docMk/>
            <pc:sldMk cId="1986447560" sldId="275"/>
            <ac:spMk id="47" creationId="{43FA74D7-44DE-4994-B9E7-ABD9548FCFDF}"/>
          </ac:spMkLst>
        </pc:spChg>
        <pc:spChg chg="add mod">
          <ac:chgData name="Jonathan Handley" userId="724808fd-c72e-428e-9185-2d8751e189a0" providerId="ADAL" clId="{51AB3993-E159-4A8C-AE7D-F1216597B5F7}" dt="2022-04-29T13:33:12.586" v="8147" actId="1076"/>
          <ac:spMkLst>
            <pc:docMk/>
            <pc:sldMk cId="1986447560" sldId="275"/>
            <ac:spMk id="48" creationId="{C676DA11-7A70-4512-9F81-F29D9CDC3B53}"/>
          </ac:spMkLst>
        </pc:spChg>
        <pc:spChg chg="add mod">
          <ac:chgData name="Jonathan Handley" userId="724808fd-c72e-428e-9185-2d8751e189a0" providerId="ADAL" clId="{51AB3993-E159-4A8C-AE7D-F1216597B5F7}" dt="2022-04-29T14:13:47.174" v="8572" actId="14100"/>
          <ac:spMkLst>
            <pc:docMk/>
            <pc:sldMk cId="1986447560" sldId="275"/>
            <ac:spMk id="49" creationId="{2F645E6F-FE3F-4BDE-9998-3A4240E3B2A6}"/>
          </ac:spMkLst>
        </pc:spChg>
        <pc:spChg chg="add mod">
          <ac:chgData name="Jonathan Handley" userId="724808fd-c72e-428e-9185-2d8751e189a0" providerId="ADAL" clId="{51AB3993-E159-4A8C-AE7D-F1216597B5F7}" dt="2022-04-29T14:13:30.341" v="8560" actId="14100"/>
          <ac:spMkLst>
            <pc:docMk/>
            <pc:sldMk cId="1986447560" sldId="275"/>
            <ac:spMk id="50" creationId="{42294094-070D-4AB6-BC18-A1406DA047D6}"/>
          </ac:spMkLst>
        </pc:spChg>
        <pc:spChg chg="add mod">
          <ac:chgData name="Jonathan Handley" userId="724808fd-c72e-428e-9185-2d8751e189a0" providerId="ADAL" clId="{51AB3993-E159-4A8C-AE7D-F1216597B5F7}" dt="2022-04-29T14:13:34.525" v="8561" actId="1076"/>
          <ac:spMkLst>
            <pc:docMk/>
            <pc:sldMk cId="1986447560" sldId="275"/>
            <ac:spMk id="51" creationId="{7FB07D2E-8025-4E64-B12B-AFB371D470E2}"/>
          </ac:spMkLst>
        </pc:spChg>
        <pc:spChg chg="add mod">
          <ac:chgData name="Jonathan Handley" userId="724808fd-c72e-428e-9185-2d8751e189a0" providerId="ADAL" clId="{51AB3993-E159-4A8C-AE7D-F1216597B5F7}" dt="2022-04-29T15:59:09.328" v="11246" actId="20577"/>
          <ac:spMkLst>
            <pc:docMk/>
            <pc:sldMk cId="1986447560" sldId="275"/>
            <ac:spMk id="52" creationId="{AEAB9055-2588-4CFF-9FA1-48A557129485}"/>
          </ac:spMkLst>
        </pc:spChg>
        <pc:picChg chg="del">
          <ac:chgData name="Jonathan Handley" userId="724808fd-c72e-428e-9185-2d8751e189a0" providerId="ADAL" clId="{51AB3993-E159-4A8C-AE7D-F1216597B5F7}" dt="2022-04-29T13:31:01.613" v="8115" actId="478"/>
          <ac:picMkLst>
            <pc:docMk/>
            <pc:sldMk cId="1986447560" sldId="275"/>
            <ac:picMk id="4" creationId="{49B9F90A-0B33-4FA0-827D-D06417797D74}"/>
          </ac:picMkLst>
        </pc:picChg>
        <pc:picChg chg="del">
          <ac:chgData name="Jonathan Handley" userId="724808fd-c72e-428e-9185-2d8751e189a0" providerId="ADAL" clId="{51AB3993-E159-4A8C-AE7D-F1216597B5F7}" dt="2022-04-29T13:31:01.613" v="8115" actId="478"/>
          <ac:picMkLst>
            <pc:docMk/>
            <pc:sldMk cId="1986447560" sldId="275"/>
            <ac:picMk id="15" creationId="{D4DF78AD-1DD2-4192-9890-D3C630FCDA37}"/>
          </ac:picMkLst>
        </pc:picChg>
        <pc:picChg chg="del">
          <ac:chgData name="Jonathan Handley" userId="724808fd-c72e-428e-9185-2d8751e189a0" providerId="ADAL" clId="{51AB3993-E159-4A8C-AE7D-F1216597B5F7}" dt="2022-04-29T13:31:01.613" v="8115" actId="478"/>
          <ac:picMkLst>
            <pc:docMk/>
            <pc:sldMk cId="1986447560" sldId="275"/>
            <ac:picMk id="20" creationId="{E3D0B693-7DDD-41C3-8AD5-9EA39338157D}"/>
          </ac:picMkLst>
        </pc:picChg>
        <pc:picChg chg="del">
          <ac:chgData name="Jonathan Handley" userId="724808fd-c72e-428e-9185-2d8751e189a0" providerId="ADAL" clId="{51AB3993-E159-4A8C-AE7D-F1216597B5F7}" dt="2022-04-29T13:31:01.613" v="8115" actId="478"/>
          <ac:picMkLst>
            <pc:docMk/>
            <pc:sldMk cId="1986447560" sldId="275"/>
            <ac:picMk id="21" creationId="{B67D951C-37D4-4334-83F3-ABF5449CA50A}"/>
          </ac:picMkLst>
        </pc:picChg>
        <pc:picChg chg="del">
          <ac:chgData name="Jonathan Handley" userId="724808fd-c72e-428e-9185-2d8751e189a0" providerId="ADAL" clId="{51AB3993-E159-4A8C-AE7D-F1216597B5F7}" dt="2022-04-29T13:31:01.613" v="8115" actId="478"/>
          <ac:picMkLst>
            <pc:docMk/>
            <pc:sldMk cId="1986447560" sldId="275"/>
            <ac:picMk id="22" creationId="{B619EAD3-F789-4F3E-934D-CDE732725E8A}"/>
          </ac:picMkLst>
        </pc:picChg>
        <pc:picChg chg="del">
          <ac:chgData name="Jonathan Handley" userId="724808fd-c72e-428e-9185-2d8751e189a0" providerId="ADAL" clId="{51AB3993-E159-4A8C-AE7D-F1216597B5F7}" dt="2022-04-29T13:31:01.613" v="8115" actId="478"/>
          <ac:picMkLst>
            <pc:docMk/>
            <pc:sldMk cId="1986447560" sldId="275"/>
            <ac:picMk id="24" creationId="{2CDA7558-FC59-4D0B-8179-672A96C041FD}"/>
          </ac:picMkLst>
        </pc:picChg>
        <pc:picChg chg="del">
          <ac:chgData name="Jonathan Handley" userId="724808fd-c72e-428e-9185-2d8751e189a0" providerId="ADAL" clId="{51AB3993-E159-4A8C-AE7D-F1216597B5F7}" dt="2022-04-29T13:31:01.613" v="8115" actId="478"/>
          <ac:picMkLst>
            <pc:docMk/>
            <pc:sldMk cId="1986447560" sldId="275"/>
            <ac:picMk id="25" creationId="{7024CD3A-3E71-4798-A627-D406631AAA46}"/>
          </ac:picMkLst>
        </pc:picChg>
        <pc:picChg chg="del">
          <ac:chgData name="Jonathan Handley" userId="724808fd-c72e-428e-9185-2d8751e189a0" providerId="ADAL" clId="{51AB3993-E159-4A8C-AE7D-F1216597B5F7}" dt="2022-04-29T13:31:01.613" v="8115" actId="478"/>
          <ac:picMkLst>
            <pc:docMk/>
            <pc:sldMk cId="1986447560" sldId="275"/>
            <ac:picMk id="1028" creationId="{D2538042-2B29-43DE-A106-BD8BC1B20961}"/>
          </ac:picMkLst>
        </pc:picChg>
      </pc:sldChg>
      <pc:sldChg chg="new del">
        <pc:chgData name="Jonathan Handley" userId="724808fd-c72e-428e-9185-2d8751e189a0" providerId="ADAL" clId="{51AB3993-E159-4A8C-AE7D-F1216597B5F7}" dt="2022-04-29T13:30:54.416" v="8113" actId="47"/>
        <pc:sldMkLst>
          <pc:docMk/>
          <pc:sldMk cId="2289812123" sldId="275"/>
        </pc:sldMkLst>
      </pc:sldChg>
      <pc:sldChg chg="addSp delSp modSp add mod ord">
        <pc:chgData name="Jonathan Handley" userId="724808fd-c72e-428e-9185-2d8751e189a0" providerId="ADAL" clId="{51AB3993-E159-4A8C-AE7D-F1216597B5F7}" dt="2022-04-29T14:14:00.125" v="8575"/>
        <pc:sldMkLst>
          <pc:docMk/>
          <pc:sldMk cId="1584473812" sldId="276"/>
        </pc:sldMkLst>
        <pc:spChg chg="add mod">
          <ac:chgData name="Jonathan Handley" userId="724808fd-c72e-428e-9185-2d8751e189a0" providerId="ADAL" clId="{51AB3993-E159-4A8C-AE7D-F1216597B5F7}" dt="2022-04-29T14:14:00.125" v="8575"/>
          <ac:spMkLst>
            <pc:docMk/>
            <pc:sldMk cId="1584473812" sldId="276"/>
            <ac:spMk id="13" creationId="{DD31F5BE-1E65-4F4D-939D-CC57F59C3C56}"/>
          </ac:spMkLst>
        </pc:spChg>
        <pc:spChg chg="add mod">
          <ac:chgData name="Jonathan Handley" userId="724808fd-c72e-428e-9185-2d8751e189a0" providerId="ADAL" clId="{51AB3993-E159-4A8C-AE7D-F1216597B5F7}" dt="2022-04-29T14:14:00.125" v="8575"/>
          <ac:spMkLst>
            <pc:docMk/>
            <pc:sldMk cId="1584473812" sldId="276"/>
            <ac:spMk id="14" creationId="{63A1C4BF-63E6-45C9-ACAD-625465E3AEC2}"/>
          </ac:spMkLst>
        </pc:spChg>
        <pc:spChg chg="del">
          <ac:chgData name="Jonathan Handley" userId="724808fd-c72e-428e-9185-2d8751e189a0" providerId="ADAL" clId="{51AB3993-E159-4A8C-AE7D-F1216597B5F7}" dt="2022-04-29T14:13:56.425" v="8573" actId="478"/>
          <ac:spMkLst>
            <pc:docMk/>
            <pc:sldMk cId="1584473812" sldId="276"/>
            <ac:spMk id="49" creationId="{2F645E6F-FE3F-4BDE-9998-3A4240E3B2A6}"/>
          </ac:spMkLst>
        </pc:spChg>
        <pc:spChg chg="del mod">
          <ac:chgData name="Jonathan Handley" userId="724808fd-c72e-428e-9185-2d8751e189a0" providerId="ADAL" clId="{51AB3993-E159-4A8C-AE7D-F1216597B5F7}" dt="2022-04-29T14:13:59.858" v="8574" actId="478"/>
          <ac:spMkLst>
            <pc:docMk/>
            <pc:sldMk cId="1584473812" sldId="276"/>
            <ac:spMk id="50" creationId="{42294094-070D-4AB6-BC18-A1406DA047D6}"/>
          </ac:spMkLst>
        </pc:spChg>
      </pc:sldChg>
      <pc:sldChg chg="addSp delSp modSp add mod">
        <pc:chgData name="Jonathan Handley" userId="724808fd-c72e-428e-9185-2d8751e189a0" providerId="ADAL" clId="{51AB3993-E159-4A8C-AE7D-F1216597B5F7}" dt="2022-04-29T15:06:15.457" v="9975" actId="478"/>
        <pc:sldMkLst>
          <pc:docMk/>
          <pc:sldMk cId="1945157740" sldId="277"/>
        </pc:sldMkLst>
        <pc:spChg chg="del">
          <ac:chgData name="Jonathan Handley" userId="724808fd-c72e-428e-9185-2d8751e189a0" providerId="ADAL" clId="{51AB3993-E159-4A8C-AE7D-F1216597B5F7}" dt="2022-04-29T14:14:22.745" v="8577" actId="478"/>
          <ac:spMkLst>
            <pc:docMk/>
            <pc:sldMk cId="1945157740" sldId="277"/>
            <ac:spMk id="2" creationId="{A3AB1ADF-AE98-4A18-9676-D2681C9785D2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3" creationId="{1F2F5C6C-17F9-43BB-9033-ADC9C861BB64}"/>
          </ac:spMkLst>
        </pc:spChg>
        <pc:spChg chg="add mod">
          <ac:chgData name="Jonathan Handley" userId="724808fd-c72e-428e-9185-2d8751e189a0" providerId="ADAL" clId="{51AB3993-E159-4A8C-AE7D-F1216597B5F7}" dt="2022-04-29T14:37:56.278" v="8625" actId="14100"/>
          <ac:spMkLst>
            <pc:docMk/>
            <pc:sldMk cId="1945157740" sldId="277"/>
            <ac:spMk id="15" creationId="{A01A33C3-D26F-4E37-AC6A-0D0AFBE4CFEC}"/>
          </ac:spMkLst>
        </pc:spChg>
        <pc:spChg chg="add del mod">
          <ac:chgData name="Jonathan Handley" userId="724808fd-c72e-428e-9185-2d8751e189a0" providerId="ADAL" clId="{51AB3993-E159-4A8C-AE7D-F1216597B5F7}" dt="2022-04-29T15:06:15.457" v="9975" actId="478"/>
          <ac:spMkLst>
            <pc:docMk/>
            <pc:sldMk cId="1945157740" sldId="277"/>
            <ac:spMk id="16" creationId="{9ADD213A-0225-42D8-B81E-2E45CDC1B2F2}"/>
          </ac:spMkLst>
        </pc:spChg>
        <pc:spChg chg="add del mod">
          <ac:chgData name="Jonathan Handley" userId="724808fd-c72e-428e-9185-2d8751e189a0" providerId="ADAL" clId="{51AB3993-E159-4A8C-AE7D-F1216597B5F7}" dt="2022-04-29T14:40:23.378" v="8765" actId="478"/>
          <ac:spMkLst>
            <pc:docMk/>
            <pc:sldMk cId="1945157740" sldId="277"/>
            <ac:spMk id="18" creationId="{53CEEE5A-C023-4944-8849-CA47BB3A5228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19" creationId="{53D82BB1-5837-40A6-917A-5A52F9CD4F53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20" creationId="{1F8F8A7E-7261-41E8-BBA6-845DDF63241A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25" creationId="{B45EF7CB-EC61-456E-B1A4-B0F9784D2762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28" creationId="{8FCCD6A5-B185-403F-A33C-902082D7DE99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29" creationId="{B861A9B2-12A4-4FD1-972E-6035C365C415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33" creationId="{923192FE-C634-450B-961F-086E0883417E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40" creationId="{641EC087-7936-4DCC-85F9-2CCB1D982C9B}"/>
          </ac:spMkLst>
        </pc:spChg>
        <pc:spChg chg="del">
          <ac:chgData name="Jonathan Handley" userId="724808fd-c72e-428e-9185-2d8751e189a0" providerId="ADAL" clId="{51AB3993-E159-4A8C-AE7D-F1216597B5F7}" dt="2022-04-29T14:14:22.745" v="8577" actId="478"/>
          <ac:spMkLst>
            <pc:docMk/>
            <pc:sldMk cId="1945157740" sldId="277"/>
            <ac:spMk id="41" creationId="{2B06490F-E56D-404F-9DBA-32DCF46AFB9D}"/>
          </ac:spMkLst>
        </pc:spChg>
        <pc:spChg chg="del">
          <ac:chgData name="Jonathan Handley" userId="724808fd-c72e-428e-9185-2d8751e189a0" providerId="ADAL" clId="{51AB3993-E159-4A8C-AE7D-F1216597B5F7}" dt="2022-04-29T14:14:22.745" v="8577" actId="478"/>
          <ac:spMkLst>
            <pc:docMk/>
            <pc:sldMk cId="1945157740" sldId="277"/>
            <ac:spMk id="42" creationId="{EC565E65-F291-49A1-852F-E46540920881}"/>
          </ac:spMkLst>
        </pc:spChg>
        <pc:spChg chg="del">
          <ac:chgData name="Jonathan Handley" userId="724808fd-c72e-428e-9185-2d8751e189a0" providerId="ADAL" clId="{51AB3993-E159-4A8C-AE7D-F1216597B5F7}" dt="2022-04-29T14:14:27.827" v="8580" actId="478"/>
          <ac:spMkLst>
            <pc:docMk/>
            <pc:sldMk cId="1945157740" sldId="277"/>
            <ac:spMk id="45" creationId="{06ABE9F8-32A7-4C27-BB6F-B80C64564DDB}"/>
          </ac:spMkLst>
        </pc:spChg>
        <pc:spChg chg="del">
          <ac:chgData name="Jonathan Handley" userId="724808fd-c72e-428e-9185-2d8751e189a0" providerId="ADAL" clId="{51AB3993-E159-4A8C-AE7D-F1216597B5F7}" dt="2022-04-29T14:14:22.745" v="8577" actId="478"/>
          <ac:spMkLst>
            <pc:docMk/>
            <pc:sldMk cId="1945157740" sldId="277"/>
            <ac:spMk id="46" creationId="{C0545486-C0D4-47A5-99FF-81BA3468C8F2}"/>
          </ac:spMkLst>
        </pc:spChg>
        <pc:spChg chg="del">
          <ac:chgData name="Jonathan Handley" userId="724808fd-c72e-428e-9185-2d8751e189a0" providerId="ADAL" clId="{51AB3993-E159-4A8C-AE7D-F1216597B5F7}" dt="2022-04-29T14:14:22.745" v="8577" actId="478"/>
          <ac:spMkLst>
            <pc:docMk/>
            <pc:sldMk cId="1945157740" sldId="277"/>
            <ac:spMk id="47" creationId="{43FA74D7-44DE-4994-B9E7-ABD9548FCFDF}"/>
          </ac:spMkLst>
        </pc:spChg>
        <pc:spChg chg="del">
          <ac:chgData name="Jonathan Handley" userId="724808fd-c72e-428e-9185-2d8751e189a0" providerId="ADAL" clId="{51AB3993-E159-4A8C-AE7D-F1216597B5F7}" dt="2022-04-29T14:14:22.745" v="8577" actId="478"/>
          <ac:spMkLst>
            <pc:docMk/>
            <pc:sldMk cId="1945157740" sldId="277"/>
            <ac:spMk id="48" creationId="{C676DA11-7A70-4512-9F81-F29D9CDC3B53}"/>
          </ac:spMkLst>
        </pc:spChg>
        <pc:spChg chg="del">
          <ac:chgData name="Jonathan Handley" userId="724808fd-c72e-428e-9185-2d8751e189a0" providerId="ADAL" clId="{51AB3993-E159-4A8C-AE7D-F1216597B5F7}" dt="2022-04-29T14:14:22.745" v="8577" actId="478"/>
          <ac:spMkLst>
            <pc:docMk/>
            <pc:sldMk cId="1945157740" sldId="277"/>
            <ac:spMk id="49" creationId="{2F645E6F-FE3F-4BDE-9998-3A4240E3B2A6}"/>
          </ac:spMkLst>
        </pc:spChg>
        <pc:spChg chg="del">
          <ac:chgData name="Jonathan Handley" userId="724808fd-c72e-428e-9185-2d8751e189a0" providerId="ADAL" clId="{51AB3993-E159-4A8C-AE7D-F1216597B5F7}" dt="2022-04-29T14:14:24.253" v="8578" actId="478"/>
          <ac:spMkLst>
            <pc:docMk/>
            <pc:sldMk cId="1945157740" sldId="277"/>
            <ac:spMk id="50" creationId="{42294094-070D-4AB6-BC18-A1406DA047D6}"/>
          </ac:spMkLst>
        </pc:spChg>
        <pc:spChg chg="mod">
          <ac:chgData name="Jonathan Handley" userId="724808fd-c72e-428e-9185-2d8751e189a0" providerId="ADAL" clId="{51AB3993-E159-4A8C-AE7D-F1216597B5F7}" dt="2022-04-29T14:14:30.873" v="8581" actId="1076"/>
          <ac:spMkLst>
            <pc:docMk/>
            <pc:sldMk cId="1945157740" sldId="277"/>
            <ac:spMk id="51" creationId="{7FB07D2E-8025-4E64-B12B-AFB371D470E2}"/>
          </ac:spMkLst>
        </pc:spChg>
        <pc:spChg chg="del">
          <ac:chgData name="Jonathan Handley" userId="724808fd-c72e-428e-9185-2d8751e189a0" providerId="ADAL" clId="{51AB3993-E159-4A8C-AE7D-F1216597B5F7}" dt="2022-04-29T14:14:25.501" v="8579" actId="478"/>
          <ac:spMkLst>
            <pc:docMk/>
            <pc:sldMk cId="1945157740" sldId="277"/>
            <ac:spMk id="52" creationId="{AEAB9055-2588-4CFF-9FA1-48A557129485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53" creationId="{10E417CA-FDB2-4AB7-A3DD-EE5FC43794B3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54" creationId="{31305C94-BBF0-4E88-83ED-CF9E41541AEB}"/>
          </ac:spMkLst>
        </pc:spChg>
        <pc:spChg chg="add mod">
          <ac:chgData name="Jonathan Handley" userId="724808fd-c72e-428e-9185-2d8751e189a0" providerId="ADAL" clId="{51AB3993-E159-4A8C-AE7D-F1216597B5F7}" dt="2022-04-29T14:59:10.811" v="9930" actId="1036"/>
          <ac:spMkLst>
            <pc:docMk/>
            <pc:sldMk cId="1945157740" sldId="277"/>
            <ac:spMk id="55" creationId="{CEE12073-A1DE-48B1-907B-F5D931B4E66F}"/>
          </ac:spMkLst>
        </pc:spChg>
        <pc:spChg chg="add mod">
          <ac:chgData name="Jonathan Handley" userId="724808fd-c72e-428e-9185-2d8751e189a0" providerId="ADAL" clId="{51AB3993-E159-4A8C-AE7D-F1216597B5F7}" dt="2022-04-29T14:59:40.629" v="9974" actId="20577"/>
          <ac:spMkLst>
            <pc:docMk/>
            <pc:sldMk cId="1945157740" sldId="277"/>
            <ac:spMk id="56" creationId="{134472C5-C3E3-4EF8-B0C9-82D165EC3FAA}"/>
          </ac:spMkLst>
        </pc:spChg>
        <pc:cxnChg chg="add mod">
          <ac:chgData name="Jonathan Handley" userId="724808fd-c72e-428e-9185-2d8751e189a0" providerId="ADAL" clId="{51AB3993-E159-4A8C-AE7D-F1216597B5F7}" dt="2022-04-29T14:59:10.811" v="9930" actId="1036"/>
          <ac:cxnSpMkLst>
            <pc:docMk/>
            <pc:sldMk cId="1945157740" sldId="277"/>
            <ac:cxnSpMk id="5" creationId="{7F5640A0-605B-4E17-9059-3E0358C8F74B}"/>
          </ac:cxnSpMkLst>
        </pc:cxnChg>
        <pc:cxnChg chg="add mod">
          <ac:chgData name="Jonathan Handley" userId="724808fd-c72e-428e-9185-2d8751e189a0" providerId="ADAL" clId="{51AB3993-E159-4A8C-AE7D-F1216597B5F7}" dt="2022-04-29T14:59:10.811" v="9930" actId="1036"/>
          <ac:cxnSpMkLst>
            <pc:docMk/>
            <pc:sldMk cId="1945157740" sldId="277"/>
            <ac:cxnSpMk id="10" creationId="{D0BE289D-96B7-4FE2-962F-32E4DE3EE765}"/>
          </ac:cxnSpMkLst>
        </pc:cxnChg>
        <pc:cxnChg chg="add mod">
          <ac:chgData name="Jonathan Handley" userId="724808fd-c72e-428e-9185-2d8751e189a0" providerId="ADAL" clId="{51AB3993-E159-4A8C-AE7D-F1216597B5F7}" dt="2022-04-29T14:59:10.811" v="9930" actId="1036"/>
          <ac:cxnSpMkLst>
            <pc:docMk/>
            <pc:sldMk cId="1945157740" sldId="277"/>
            <ac:cxnSpMk id="12" creationId="{E90DB388-D08C-4147-B404-04E644F91E7C}"/>
          </ac:cxnSpMkLst>
        </pc:cxnChg>
        <pc:cxnChg chg="add mod">
          <ac:chgData name="Jonathan Handley" userId="724808fd-c72e-428e-9185-2d8751e189a0" providerId="ADAL" clId="{51AB3993-E159-4A8C-AE7D-F1216597B5F7}" dt="2022-04-29T14:59:10.811" v="9930" actId="1036"/>
          <ac:cxnSpMkLst>
            <pc:docMk/>
            <pc:sldMk cId="1945157740" sldId="277"/>
            <ac:cxnSpMk id="14" creationId="{976D1DA8-DF54-4EBE-8276-79575D4C33B4}"/>
          </ac:cxnSpMkLst>
        </pc:cxnChg>
        <pc:cxnChg chg="add mod">
          <ac:chgData name="Jonathan Handley" userId="724808fd-c72e-428e-9185-2d8751e189a0" providerId="ADAL" clId="{51AB3993-E159-4A8C-AE7D-F1216597B5F7}" dt="2022-04-29T14:59:10.811" v="9930" actId="1036"/>
          <ac:cxnSpMkLst>
            <pc:docMk/>
            <pc:sldMk cId="1945157740" sldId="277"/>
            <ac:cxnSpMk id="23" creationId="{3A6F8EB0-5E0F-4F1E-840A-BF7483613F45}"/>
          </ac:cxnSpMkLst>
        </pc:cxnChg>
        <pc:cxnChg chg="add mod">
          <ac:chgData name="Jonathan Handley" userId="724808fd-c72e-428e-9185-2d8751e189a0" providerId="ADAL" clId="{51AB3993-E159-4A8C-AE7D-F1216597B5F7}" dt="2022-04-29T14:59:10.811" v="9930" actId="1036"/>
          <ac:cxnSpMkLst>
            <pc:docMk/>
            <pc:sldMk cId="1945157740" sldId="277"/>
            <ac:cxnSpMk id="26" creationId="{77F0A442-B1E6-4F22-8ADD-08F00576873B}"/>
          </ac:cxnSpMkLst>
        </pc:cxnChg>
        <pc:cxnChg chg="add mod">
          <ac:chgData name="Jonathan Handley" userId="724808fd-c72e-428e-9185-2d8751e189a0" providerId="ADAL" clId="{51AB3993-E159-4A8C-AE7D-F1216597B5F7}" dt="2022-04-29T14:59:10.811" v="9930" actId="1036"/>
          <ac:cxnSpMkLst>
            <pc:docMk/>
            <pc:sldMk cId="1945157740" sldId="277"/>
            <ac:cxnSpMk id="36" creationId="{7D3F9236-74AA-4A13-B8E5-8907B3B42922}"/>
          </ac:cxnSpMkLst>
        </pc:cxnChg>
        <pc:cxnChg chg="add mod">
          <ac:chgData name="Jonathan Handley" userId="724808fd-c72e-428e-9185-2d8751e189a0" providerId="ADAL" clId="{51AB3993-E159-4A8C-AE7D-F1216597B5F7}" dt="2022-04-29T14:59:10.811" v="9930" actId="1036"/>
          <ac:cxnSpMkLst>
            <pc:docMk/>
            <pc:sldMk cId="1945157740" sldId="277"/>
            <ac:cxnSpMk id="39" creationId="{4B493EA4-8194-46F8-9043-79EF6835BD1D}"/>
          </ac:cxnSpMkLst>
        </pc:cxnChg>
      </pc:sldChg>
      <pc:sldChg chg="addSp delSp modSp add mod">
        <pc:chgData name="Jonathan Handley" userId="724808fd-c72e-428e-9185-2d8751e189a0" providerId="ADAL" clId="{51AB3993-E159-4A8C-AE7D-F1216597B5F7}" dt="2022-04-29T15:16:44.286" v="10525" actId="1076"/>
        <pc:sldMkLst>
          <pc:docMk/>
          <pc:sldMk cId="1394461058" sldId="278"/>
        </pc:sldMkLst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3" creationId="{1F2F5C6C-17F9-43BB-9033-ADC9C861BB64}"/>
          </ac:spMkLst>
        </pc:spChg>
        <pc:spChg chg="mod">
          <ac:chgData name="Jonathan Handley" userId="724808fd-c72e-428e-9185-2d8751e189a0" providerId="ADAL" clId="{51AB3993-E159-4A8C-AE7D-F1216597B5F7}" dt="2022-04-29T15:06:33.349" v="10002" actId="20577"/>
          <ac:spMkLst>
            <pc:docMk/>
            <pc:sldMk cId="1394461058" sldId="278"/>
            <ac:spMk id="15" creationId="{A01A33C3-D26F-4E37-AC6A-0D0AFBE4CFEC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19" creationId="{53D82BB1-5837-40A6-917A-5A52F9CD4F53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20" creationId="{1F8F8A7E-7261-41E8-BBA6-845DDF63241A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25" creationId="{B45EF7CB-EC61-456E-B1A4-B0F9784D2762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28" creationId="{8FCCD6A5-B185-403F-A33C-902082D7DE99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29" creationId="{B861A9B2-12A4-4FD1-972E-6035C365C415}"/>
          </ac:spMkLst>
        </pc:spChg>
        <pc:spChg chg="add mod">
          <ac:chgData name="Jonathan Handley" userId="724808fd-c72e-428e-9185-2d8751e189a0" providerId="ADAL" clId="{51AB3993-E159-4A8C-AE7D-F1216597B5F7}" dt="2022-04-29T15:09:12.422" v="10086" actId="20577"/>
          <ac:spMkLst>
            <pc:docMk/>
            <pc:sldMk cId="1394461058" sldId="278"/>
            <ac:spMk id="30" creationId="{13DE0ED9-CCB4-4343-9B22-F0BDBBA7CE7C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33" creationId="{923192FE-C634-450B-961F-086E0883417E}"/>
          </ac:spMkLst>
        </pc:spChg>
        <pc:spChg chg="add mod">
          <ac:chgData name="Jonathan Handley" userId="724808fd-c72e-428e-9185-2d8751e189a0" providerId="ADAL" clId="{51AB3993-E159-4A8C-AE7D-F1216597B5F7}" dt="2022-04-29T15:09:32.044" v="10090" actId="1076"/>
          <ac:spMkLst>
            <pc:docMk/>
            <pc:sldMk cId="1394461058" sldId="278"/>
            <ac:spMk id="34" creationId="{FA18350E-1029-4073-9C12-133F872D61D8}"/>
          </ac:spMkLst>
        </pc:spChg>
        <pc:spChg chg="add mod">
          <ac:chgData name="Jonathan Handley" userId="724808fd-c72e-428e-9185-2d8751e189a0" providerId="ADAL" clId="{51AB3993-E159-4A8C-AE7D-F1216597B5F7}" dt="2022-04-29T15:12:48.648" v="10229" actId="1038"/>
          <ac:spMkLst>
            <pc:docMk/>
            <pc:sldMk cId="1394461058" sldId="278"/>
            <ac:spMk id="37" creationId="{649B4552-B307-49AE-9D5C-54E108E195EF}"/>
          </ac:spMkLst>
        </pc:spChg>
        <pc:spChg chg="add mod">
          <ac:chgData name="Jonathan Handley" userId="724808fd-c72e-428e-9185-2d8751e189a0" providerId="ADAL" clId="{51AB3993-E159-4A8C-AE7D-F1216597B5F7}" dt="2022-04-29T15:12:48.648" v="10229" actId="1038"/>
          <ac:spMkLst>
            <pc:docMk/>
            <pc:sldMk cId="1394461058" sldId="278"/>
            <ac:spMk id="38" creationId="{432227C1-3641-49C9-810B-468FE7212402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40" creationId="{641EC087-7936-4DCC-85F9-2CCB1D982C9B}"/>
          </ac:spMkLst>
        </pc:spChg>
        <pc:spChg chg="add mod">
          <ac:chgData name="Jonathan Handley" userId="724808fd-c72e-428e-9185-2d8751e189a0" providerId="ADAL" clId="{51AB3993-E159-4A8C-AE7D-F1216597B5F7}" dt="2022-04-29T15:12:48.648" v="10229" actId="1038"/>
          <ac:spMkLst>
            <pc:docMk/>
            <pc:sldMk cId="1394461058" sldId="278"/>
            <ac:spMk id="41" creationId="{D6E3800B-BA6E-4379-B997-05F5935C559B}"/>
          </ac:spMkLst>
        </pc:spChg>
        <pc:spChg chg="add mod">
          <ac:chgData name="Jonathan Handley" userId="724808fd-c72e-428e-9185-2d8751e189a0" providerId="ADAL" clId="{51AB3993-E159-4A8C-AE7D-F1216597B5F7}" dt="2022-04-29T15:15:41.274" v="10423" actId="1076"/>
          <ac:spMkLst>
            <pc:docMk/>
            <pc:sldMk cId="1394461058" sldId="278"/>
            <ac:spMk id="42" creationId="{6BEED77B-AA82-4FCD-AAB1-B61051633FD9}"/>
          </ac:spMkLst>
        </pc:spChg>
        <pc:spChg chg="add mod">
          <ac:chgData name="Jonathan Handley" userId="724808fd-c72e-428e-9185-2d8751e189a0" providerId="ADAL" clId="{51AB3993-E159-4A8C-AE7D-F1216597B5F7}" dt="2022-04-29T15:15:41.274" v="10423" actId="1076"/>
          <ac:spMkLst>
            <pc:docMk/>
            <pc:sldMk cId="1394461058" sldId="278"/>
            <ac:spMk id="43" creationId="{9916951F-6057-41C4-80CB-BE9C37218A8F}"/>
          </ac:spMkLst>
        </pc:spChg>
        <pc:spChg chg="add mod">
          <ac:chgData name="Jonathan Handley" userId="724808fd-c72e-428e-9185-2d8751e189a0" providerId="ADAL" clId="{51AB3993-E159-4A8C-AE7D-F1216597B5F7}" dt="2022-04-29T15:16:05.189" v="10430" actId="1076"/>
          <ac:spMkLst>
            <pc:docMk/>
            <pc:sldMk cId="1394461058" sldId="278"/>
            <ac:spMk id="44" creationId="{D24172A1-4502-4109-B97B-3402EF423827}"/>
          </ac:spMkLst>
        </pc:spChg>
        <pc:spChg chg="add mod">
          <ac:chgData name="Jonathan Handley" userId="724808fd-c72e-428e-9185-2d8751e189a0" providerId="ADAL" clId="{51AB3993-E159-4A8C-AE7D-F1216597B5F7}" dt="2022-04-29T15:16:44.286" v="10525" actId="1076"/>
          <ac:spMkLst>
            <pc:docMk/>
            <pc:sldMk cId="1394461058" sldId="278"/>
            <ac:spMk id="45" creationId="{28FB6665-0F7F-4866-9F86-5069096F1732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53" creationId="{10E417CA-FDB2-4AB7-A3DD-EE5FC43794B3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54" creationId="{31305C94-BBF0-4E88-83ED-CF9E41541AEB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55" creationId="{CEE12073-A1DE-48B1-907B-F5D931B4E66F}"/>
          </ac:spMkLst>
        </pc:spChg>
        <pc:spChg chg="del">
          <ac:chgData name="Jonathan Handley" userId="724808fd-c72e-428e-9185-2d8751e189a0" providerId="ADAL" clId="{51AB3993-E159-4A8C-AE7D-F1216597B5F7}" dt="2022-04-29T15:06:26.154" v="9977" actId="478"/>
          <ac:spMkLst>
            <pc:docMk/>
            <pc:sldMk cId="1394461058" sldId="278"/>
            <ac:spMk id="56" creationId="{134472C5-C3E3-4EF8-B0C9-82D165EC3FAA}"/>
          </ac:spMkLst>
        </pc:spChg>
        <pc:picChg chg="add mod">
          <ac:chgData name="Jonathan Handley" userId="724808fd-c72e-428e-9185-2d8751e189a0" providerId="ADAL" clId="{51AB3993-E159-4A8C-AE7D-F1216597B5F7}" dt="2022-04-29T15:12:48.648" v="10229" actId="1038"/>
          <ac:picMkLst>
            <pc:docMk/>
            <pc:sldMk cId="1394461058" sldId="278"/>
            <ac:picMk id="4" creationId="{4BA61164-6B0A-47D6-A386-0722F843064B}"/>
          </ac:picMkLst>
        </pc:picChg>
        <pc:picChg chg="add mod">
          <ac:chgData name="Jonathan Handley" userId="724808fd-c72e-428e-9185-2d8751e189a0" providerId="ADAL" clId="{51AB3993-E159-4A8C-AE7D-F1216597B5F7}" dt="2022-04-29T15:15:41.274" v="10423" actId="1076"/>
          <ac:picMkLst>
            <pc:docMk/>
            <pc:sldMk cId="1394461058" sldId="278"/>
            <ac:picMk id="7" creationId="{BA972499-058F-4932-8E1E-FB51ED457B72}"/>
          </ac:picMkLst>
        </pc:picChg>
        <pc:picChg chg="add mod">
          <ac:chgData name="Jonathan Handley" userId="724808fd-c72e-428e-9185-2d8751e189a0" providerId="ADAL" clId="{51AB3993-E159-4A8C-AE7D-F1216597B5F7}" dt="2022-04-29T15:15:45.993" v="10425" actId="1076"/>
          <ac:picMkLst>
            <pc:docMk/>
            <pc:sldMk cId="1394461058" sldId="278"/>
            <ac:picMk id="11" creationId="{BECA4F9F-4895-4853-ADDE-A0CCB4B55119}"/>
          </ac:picMkLst>
        </pc:picChg>
        <pc:picChg chg="add mod">
          <ac:chgData name="Jonathan Handley" userId="724808fd-c72e-428e-9185-2d8751e189a0" providerId="ADAL" clId="{51AB3993-E159-4A8C-AE7D-F1216597B5F7}" dt="2022-04-29T15:07:24.742" v="10004" actId="1076"/>
          <ac:picMkLst>
            <pc:docMk/>
            <pc:sldMk cId="1394461058" sldId="278"/>
            <ac:picMk id="27" creationId="{5916B8E2-1733-494E-849A-F7F1FEBA2AC1}"/>
          </ac:picMkLst>
        </pc:picChg>
        <pc:picChg chg="add del mod">
          <ac:chgData name="Jonathan Handley" userId="724808fd-c72e-428e-9185-2d8751e189a0" providerId="ADAL" clId="{51AB3993-E159-4A8C-AE7D-F1216597B5F7}" dt="2022-04-29T15:09:21.942" v="10088" actId="478"/>
          <ac:picMkLst>
            <pc:docMk/>
            <pc:sldMk cId="1394461058" sldId="278"/>
            <ac:picMk id="31" creationId="{CBDCC664-521B-401A-ACD3-9A7732FC8BEE}"/>
          </ac:picMkLst>
        </pc:picChg>
        <pc:picChg chg="add mod">
          <ac:chgData name="Jonathan Handley" userId="724808fd-c72e-428e-9185-2d8751e189a0" providerId="ADAL" clId="{51AB3993-E159-4A8C-AE7D-F1216597B5F7}" dt="2022-04-29T15:12:48.648" v="10229" actId="1038"/>
          <ac:picMkLst>
            <pc:docMk/>
            <pc:sldMk cId="1394461058" sldId="278"/>
            <ac:picMk id="35" creationId="{40EC96F4-30A5-4EC0-8CE2-68C2918CBFD5}"/>
          </ac:picMkLst>
        </pc:picChg>
        <pc:cxnChg chg="del mod">
          <ac:chgData name="Jonathan Handley" userId="724808fd-c72e-428e-9185-2d8751e189a0" providerId="ADAL" clId="{51AB3993-E159-4A8C-AE7D-F1216597B5F7}" dt="2022-04-29T15:06:26.154" v="9977" actId="478"/>
          <ac:cxnSpMkLst>
            <pc:docMk/>
            <pc:sldMk cId="1394461058" sldId="278"/>
            <ac:cxnSpMk id="5" creationId="{7F5640A0-605B-4E17-9059-3E0358C8F74B}"/>
          </ac:cxnSpMkLst>
        </pc:cxnChg>
        <pc:cxnChg chg="del mod">
          <ac:chgData name="Jonathan Handley" userId="724808fd-c72e-428e-9185-2d8751e189a0" providerId="ADAL" clId="{51AB3993-E159-4A8C-AE7D-F1216597B5F7}" dt="2022-04-29T15:06:26.154" v="9977" actId="478"/>
          <ac:cxnSpMkLst>
            <pc:docMk/>
            <pc:sldMk cId="1394461058" sldId="278"/>
            <ac:cxnSpMk id="10" creationId="{D0BE289D-96B7-4FE2-962F-32E4DE3EE765}"/>
          </ac:cxnSpMkLst>
        </pc:cxnChg>
        <pc:cxnChg chg="del mod">
          <ac:chgData name="Jonathan Handley" userId="724808fd-c72e-428e-9185-2d8751e189a0" providerId="ADAL" clId="{51AB3993-E159-4A8C-AE7D-F1216597B5F7}" dt="2022-04-29T15:06:26.154" v="9977" actId="478"/>
          <ac:cxnSpMkLst>
            <pc:docMk/>
            <pc:sldMk cId="1394461058" sldId="278"/>
            <ac:cxnSpMk id="12" creationId="{E90DB388-D08C-4147-B404-04E644F91E7C}"/>
          </ac:cxnSpMkLst>
        </pc:cxnChg>
        <pc:cxnChg chg="del mod">
          <ac:chgData name="Jonathan Handley" userId="724808fd-c72e-428e-9185-2d8751e189a0" providerId="ADAL" clId="{51AB3993-E159-4A8C-AE7D-F1216597B5F7}" dt="2022-04-29T15:06:26.154" v="9977" actId="478"/>
          <ac:cxnSpMkLst>
            <pc:docMk/>
            <pc:sldMk cId="1394461058" sldId="278"/>
            <ac:cxnSpMk id="14" creationId="{976D1DA8-DF54-4EBE-8276-79575D4C33B4}"/>
          </ac:cxnSpMkLst>
        </pc:cxnChg>
        <pc:cxnChg chg="del mod">
          <ac:chgData name="Jonathan Handley" userId="724808fd-c72e-428e-9185-2d8751e189a0" providerId="ADAL" clId="{51AB3993-E159-4A8C-AE7D-F1216597B5F7}" dt="2022-04-29T15:06:26.154" v="9977" actId="478"/>
          <ac:cxnSpMkLst>
            <pc:docMk/>
            <pc:sldMk cId="1394461058" sldId="278"/>
            <ac:cxnSpMk id="23" creationId="{3A6F8EB0-5E0F-4F1E-840A-BF7483613F45}"/>
          </ac:cxnSpMkLst>
        </pc:cxnChg>
        <pc:cxnChg chg="del mod">
          <ac:chgData name="Jonathan Handley" userId="724808fd-c72e-428e-9185-2d8751e189a0" providerId="ADAL" clId="{51AB3993-E159-4A8C-AE7D-F1216597B5F7}" dt="2022-04-29T15:06:26.154" v="9977" actId="478"/>
          <ac:cxnSpMkLst>
            <pc:docMk/>
            <pc:sldMk cId="1394461058" sldId="278"/>
            <ac:cxnSpMk id="26" creationId="{77F0A442-B1E6-4F22-8ADD-08F00576873B}"/>
          </ac:cxnSpMkLst>
        </pc:cxnChg>
        <pc:cxnChg chg="del mod">
          <ac:chgData name="Jonathan Handley" userId="724808fd-c72e-428e-9185-2d8751e189a0" providerId="ADAL" clId="{51AB3993-E159-4A8C-AE7D-F1216597B5F7}" dt="2022-04-29T15:06:26.154" v="9977" actId="478"/>
          <ac:cxnSpMkLst>
            <pc:docMk/>
            <pc:sldMk cId="1394461058" sldId="278"/>
            <ac:cxnSpMk id="36" creationId="{7D3F9236-74AA-4A13-B8E5-8907B3B42922}"/>
          </ac:cxnSpMkLst>
        </pc:cxnChg>
        <pc:cxnChg chg="del mod">
          <ac:chgData name="Jonathan Handley" userId="724808fd-c72e-428e-9185-2d8751e189a0" providerId="ADAL" clId="{51AB3993-E159-4A8C-AE7D-F1216597B5F7}" dt="2022-04-29T15:06:26.154" v="9977" actId="478"/>
          <ac:cxnSpMkLst>
            <pc:docMk/>
            <pc:sldMk cId="1394461058" sldId="278"/>
            <ac:cxnSpMk id="39" creationId="{4B493EA4-8194-46F8-9043-79EF6835BD1D}"/>
          </ac:cxnSpMkLst>
        </pc:cxnChg>
      </pc:sldChg>
      <pc:sldChg chg="addSp delSp modSp add mod">
        <pc:chgData name="Jonathan Handley" userId="724808fd-c72e-428e-9185-2d8751e189a0" providerId="ADAL" clId="{51AB3993-E159-4A8C-AE7D-F1216597B5F7}" dt="2022-04-29T15:59:20.813" v="11256" actId="20577"/>
        <pc:sldMkLst>
          <pc:docMk/>
          <pc:sldMk cId="3903908874" sldId="279"/>
        </pc:sldMkLst>
        <pc:spChg chg="mod">
          <ac:chgData name="Jonathan Handley" userId="724808fd-c72e-428e-9185-2d8751e189a0" providerId="ADAL" clId="{51AB3993-E159-4A8C-AE7D-F1216597B5F7}" dt="2022-04-29T15:29:32.894" v="10552" actId="20577"/>
          <ac:spMkLst>
            <pc:docMk/>
            <pc:sldMk cId="3903908874" sldId="279"/>
            <ac:spMk id="15" creationId="{A01A33C3-D26F-4E37-AC6A-0D0AFBE4CFEC}"/>
          </ac:spMkLst>
        </pc:spChg>
        <pc:spChg chg="add mod">
          <ac:chgData name="Jonathan Handley" userId="724808fd-c72e-428e-9185-2d8751e189a0" providerId="ADAL" clId="{51AB3993-E159-4A8C-AE7D-F1216597B5F7}" dt="2022-04-29T15:56:07.152" v="11098" actId="1076"/>
          <ac:spMkLst>
            <pc:docMk/>
            <pc:sldMk cId="3903908874" sldId="279"/>
            <ac:spMk id="22" creationId="{463F3902-E590-4507-9F6F-A148199683BA}"/>
          </ac:spMkLst>
        </pc:spChg>
        <pc:spChg chg="add mod">
          <ac:chgData name="Jonathan Handley" userId="724808fd-c72e-428e-9185-2d8751e189a0" providerId="ADAL" clId="{51AB3993-E159-4A8C-AE7D-F1216597B5F7}" dt="2022-04-29T15:56:07.152" v="11098" actId="1076"/>
          <ac:spMkLst>
            <pc:docMk/>
            <pc:sldMk cId="3903908874" sldId="279"/>
            <ac:spMk id="23" creationId="{2E690EA5-B575-4AAD-AA05-DCB55F20DFA0}"/>
          </ac:spMkLst>
        </pc:spChg>
        <pc:spChg chg="add mod">
          <ac:chgData name="Jonathan Handley" userId="724808fd-c72e-428e-9185-2d8751e189a0" providerId="ADAL" clId="{51AB3993-E159-4A8C-AE7D-F1216597B5F7}" dt="2022-04-29T15:56:07.152" v="11098" actId="1076"/>
          <ac:spMkLst>
            <pc:docMk/>
            <pc:sldMk cId="3903908874" sldId="279"/>
            <ac:spMk id="24" creationId="{B6B18157-D413-410D-BC23-77B0D943D9C9}"/>
          </ac:spMkLst>
        </pc:spChg>
        <pc:spChg chg="add mod">
          <ac:chgData name="Jonathan Handley" userId="724808fd-c72e-428e-9185-2d8751e189a0" providerId="ADAL" clId="{51AB3993-E159-4A8C-AE7D-F1216597B5F7}" dt="2022-04-29T15:56:07.152" v="11098" actId="1076"/>
          <ac:spMkLst>
            <pc:docMk/>
            <pc:sldMk cId="3903908874" sldId="279"/>
            <ac:spMk id="25" creationId="{CFB2BFCF-76B3-4994-9D98-EEF68C8802AB}"/>
          </ac:spMkLst>
        </pc:spChg>
        <pc:spChg chg="add mod">
          <ac:chgData name="Jonathan Handley" userId="724808fd-c72e-428e-9185-2d8751e189a0" providerId="ADAL" clId="{51AB3993-E159-4A8C-AE7D-F1216597B5F7}" dt="2022-04-29T15:56:28.224" v="11106" actId="20577"/>
          <ac:spMkLst>
            <pc:docMk/>
            <pc:sldMk cId="3903908874" sldId="279"/>
            <ac:spMk id="28" creationId="{9B2AF411-B80E-4F49-A03C-75088838F6FD}"/>
          </ac:spMkLst>
        </pc:spChg>
        <pc:spChg chg="add mod">
          <ac:chgData name="Jonathan Handley" userId="724808fd-c72e-428e-9185-2d8751e189a0" providerId="ADAL" clId="{51AB3993-E159-4A8C-AE7D-F1216597B5F7}" dt="2022-04-29T15:57:30.932" v="11236" actId="20577"/>
          <ac:spMkLst>
            <pc:docMk/>
            <pc:sldMk cId="3903908874" sldId="279"/>
            <ac:spMk id="29" creationId="{13B9F3B1-287D-497E-BF27-BBC3CD81D25C}"/>
          </ac:spMkLst>
        </pc:spChg>
        <pc:spChg chg="del">
          <ac:chgData name="Jonathan Handley" userId="724808fd-c72e-428e-9185-2d8751e189a0" providerId="ADAL" clId="{51AB3993-E159-4A8C-AE7D-F1216597B5F7}" dt="2022-04-29T15:29:43.611" v="10553" actId="478"/>
          <ac:spMkLst>
            <pc:docMk/>
            <pc:sldMk cId="3903908874" sldId="279"/>
            <ac:spMk id="30" creationId="{13DE0ED9-CCB4-4343-9B22-F0BDBBA7CE7C}"/>
          </ac:spMkLst>
        </pc:spChg>
        <pc:spChg chg="add mod">
          <ac:chgData name="Jonathan Handley" userId="724808fd-c72e-428e-9185-2d8751e189a0" providerId="ADAL" clId="{51AB3993-E159-4A8C-AE7D-F1216597B5F7}" dt="2022-04-29T15:57:11.689" v="11184" actId="14100"/>
          <ac:spMkLst>
            <pc:docMk/>
            <pc:sldMk cId="3903908874" sldId="279"/>
            <ac:spMk id="31" creationId="{FA6B9838-A0D0-4EAD-BE8E-117E4F3ACAF6}"/>
          </ac:spMkLst>
        </pc:spChg>
        <pc:spChg chg="add mod">
          <ac:chgData name="Jonathan Handley" userId="724808fd-c72e-428e-9185-2d8751e189a0" providerId="ADAL" clId="{51AB3993-E159-4A8C-AE7D-F1216597B5F7}" dt="2022-04-29T15:57:16.135" v="11186" actId="1076"/>
          <ac:spMkLst>
            <pc:docMk/>
            <pc:sldMk cId="3903908874" sldId="279"/>
            <ac:spMk id="33" creationId="{7C0A05AB-B6A6-41B2-9879-1F7F4B2F78BE}"/>
          </ac:spMkLst>
        </pc:spChg>
        <pc:spChg chg="del">
          <ac:chgData name="Jonathan Handley" userId="724808fd-c72e-428e-9185-2d8751e189a0" providerId="ADAL" clId="{51AB3993-E159-4A8C-AE7D-F1216597B5F7}" dt="2022-04-29T15:29:43.611" v="10553" actId="478"/>
          <ac:spMkLst>
            <pc:docMk/>
            <pc:sldMk cId="3903908874" sldId="279"/>
            <ac:spMk id="34" creationId="{FA18350E-1029-4073-9C12-133F872D61D8}"/>
          </ac:spMkLst>
        </pc:spChg>
        <pc:spChg chg="del">
          <ac:chgData name="Jonathan Handley" userId="724808fd-c72e-428e-9185-2d8751e189a0" providerId="ADAL" clId="{51AB3993-E159-4A8C-AE7D-F1216597B5F7}" dt="2022-04-29T15:29:43.611" v="10553" actId="478"/>
          <ac:spMkLst>
            <pc:docMk/>
            <pc:sldMk cId="3903908874" sldId="279"/>
            <ac:spMk id="37" creationId="{649B4552-B307-49AE-9D5C-54E108E195EF}"/>
          </ac:spMkLst>
        </pc:spChg>
        <pc:spChg chg="del">
          <ac:chgData name="Jonathan Handley" userId="724808fd-c72e-428e-9185-2d8751e189a0" providerId="ADAL" clId="{51AB3993-E159-4A8C-AE7D-F1216597B5F7}" dt="2022-04-29T15:29:43.611" v="10553" actId="478"/>
          <ac:spMkLst>
            <pc:docMk/>
            <pc:sldMk cId="3903908874" sldId="279"/>
            <ac:spMk id="38" creationId="{432227C1-3641-49C9-810B-468FE7212402}"/>
          </ac:spMkLst>
        </pc:spChg>
        <pc:spChg chg="del">
          <ac:chgData name="Jonathan Handley" userId="724808fd-c72e-428e-9185-2d8751e189a0" providerId="ADAL" clId="{51AB3993-E159-4A8C-AE7D-F1216597B5F7}" dt="2022-04-29T15:29:43.611" v="10553" actId="478"/>
          <ac:spMkLst>
            <pc:docMk/>
            <pc:sldMk cId="3903908874" sldId="279"/>
            <ac:spMk id="41" creationId="{D6E3800B-BA6E-4379-B997-05F5935C559B}"/>
          </ac:spMkLst>
        </pc:spChg>
        <pc:spChg chg="del">
          <ac:chgData name="Jonathan Handley" userId="724808fd-c72e-428e-9185-2d8751e189a0" providerId="ADAL" clId="{51AB3993-E159-4A8C-AE7D-F1216597B5F7}" dt="2022-04-29T15:29:43.611" v="10553" actId="478"/>
          <ac:spMkLst>
            <pc:docMk/>
            <pc:sldMk cId="3903908874" sldId="279"/>
            <ac:spMk id="42" creationId="{6BEED77B-AA82-4FCD-AAB1-B61051633FD9}"/>
          </ac:spMkLst>
        </pc:spChg>
        <pc:spChg chg="del">
          <ac:chgData name="Jonathan Handley" userId="724808fd-c72e-428e-9185-2d8751e189a0" providerId="ADAL" clId="{51AB3993-E159-4A8C-AE7D-F1216597B5F7}" dt="2022-04-29T15:29:43.611" v="10553" actId="478"/>
          <ac:spMkLst>
            <pc:docMk/>
            <pc:sldMk cId="3903908874" sldId="279"/>
            <ac:spMk id="43" creationId="{9916951F-6057-41C4-80CB-BE9C37218A8F}"/>
          </ac:spMkLst>
        </pc:spChg>
        <pc:spChg chg="del">
          <ac:chgData name="Jonathan Handley" userId="724808fd-c72e-428e-9185-2d8751e189a0" providerId="ADAL" clId="{51AB3993-E159-4A8C-AE7D-F1216597B5F7}" dt="2022-04-29T15:29:43.611" v="10553" actId="478"/>
          <ac:spMkLst>
            <pc:docMk/>
            <pc:sldMk cId="3903908874" sldId="279"/>
            <ac:spMk id="44" creationId="{D24172A1-4502-4109-B97B-3402EF423827}"/>
          </ac:spMkLst>
        </pc:spChg>
        <pc:spChg chg="del">
          <ac:chgData name="Jonathan Handley" userId="724808fd-c72e-428e-9185-2d8751e189a0" providerId="ADAL" clId="{51AB3993-E159-4A8C-AE7D-F1216597B5F7}" dt="2022-04-29T15:29:43.611" v="10553" actId="478"/>
          <ac:spMkLst>
            <pc:docMk/>
            <pc:sldMk cId="3903908874" sldId="279"/>
            <ac:spMk id="45" creationId="{28FB6665-0F7F-4866-9F86-5069096F1732}"/>
          </ac:spMkLst>
        </pc:spChg>
        <pc:spChg chg="mod">
          <ac:chgData name="Jonathan Handley" userId="724808fd-c72e-428e-9185-2d8751e189a0" providerId="ADAL" clId="{51AB3993-E159-4A8C-AE7D-F1216597B5F7}" dt="2022-04-29T15:59:20.813" v="11256" actId="20577"/>
          <ac:spMkLst>
            <pc:docMk/>
            <pc:sldMk cId="3903908874" sldId="279"/>
            <ac:spMk id="51" creationId="{7FB07D2E-8025-4E64-B12B-AFB371D470E2}"/>
          </ac:spMkLst>
        </pc:spChg>
        <pc:picChg chg="add mod">
          <ac:chgData name="Jonathan Handley" userId="724808fd-c72e-428e-9185-2d8751e189a0" providerId="ADAL" clId="{51AB3993-E159-4A8C-AE7D-F1216597B5F7}" dt="2022-04-29T15:57:05.335" v="11182" actId="1076"/>
          <ac:picMkLst>
            <pc:docMk/>
            <pc:sldMk cId="3903908874" sldId="279"/>
            <ac:picMk id="3" creationId="{DB5268D2-6D81-4ADC-AD03-A6453B7AF149}"/>
          </ac:picMkLst>
        </pc:picChg>
        <pc:picChg chg="del">
          <ac:chgData name="Jonathan Handley" userId="724808fd-c72e-428e-9185-2d8751e189a0" providerId="ADAL" clId="{51AB3993-E159-4A8C-AE7D-F1216597B5F7}" dt="2022-04-29T15:29:43.611" v="10553" actId="478"/>
          <ac:picMkLst>
            <pc:docMk/>
            <pc:sldMk cId="3903908874" sldId="279"/>
            <ac:picMk id="4" creationId="{4BA61164-6B0A-47D6-A386-0722F843064B}"/>
          </ac:picMkLst>
        </pc:picChg>
        <pc:picChg chg="add mod">
          <ac:chgData name="Jonathan Handley" userId="724808fd-c72e-428e-9185-2d8751e189a0" providerId="ADAL" clId="{51AB3993-E159-4A8C-AE7D-F1216597B5F7}" dt="2022-04-29T15:57:00.937" v="11178" actId="1076"/>
          <ac:picMkLst>
            <pc:docMk/>
            <pc:sldMk cId="3903908874" sldId="279"/>
            <ac:picMk id="6" creationId="{AF3DFD99-1E34-44CB-A1BD-0CEE4B564CF6}"/>
          </ac:picMkLst>
        </pc:picChg>
        <pc:picChg chg="del">
          <ac:chgData name="Jonathan Handley" userId="724808fd-c72e-428e-9185-2d8751e189a0" providerId="ADAL" clId="{51AB3993-E159-4A8C-AE7D-F1216597B5F7}" dt="2022-04-29T15:29:43.611" v="10553" actId="478"/>
          <ac:picMkLst>
            <pc:docMk/>
            <pc:sldMk cId="3903908874" sldId="279"/>
            <ac:picMk id="7" creationId="{BA972499-058F-4932-8E1E-FB51ED457B72}"/>
          </ac:picMkLst>
        </pc:picChg>
        <pc:picChg chg="del">
          <ac:chgData name="Jonathan Handley" userId="724808fd-c72e-428e-9185-2d8751e189a0" providerId="ADAL" clId="{51AB3993-E159-4A8C-AE7D-F1216597B5F7}" dt="2022-04-29T15:29:43.611" v="10553" actId="478"/>
          <ac:picMkLst>
            <pc:docMk/>
            <pc:sldMk cId="3903908874" sldId="279"/>
            <ac:picMk id="11" creationId="{BECA4F9F-4895-4853-ADDE-A0CCB4B55119}"/>
          </ac:picMkLst>
        </pc:picChg>
        <pc:picChg chg="del">
          <ac:chgData name="Jonathan Handley" userId="724808fd-c72e-428e-9185-2d8751e189a0" providerId="ADAL" clId="{51AB3993-E159-4A8C-AE7D-F1216597B5F7}" dt="2022-04-29T15:29:43.611" v="10553" actId="478"/>
          <ac:picMkLst>
            <pc:docMk/>
            <pc:sldMk cId="3903908874" sldId="279"/>
            <ac:picMk id="27" creationId="{5916B8E2-1733-494E-849A-F7F1FEBA2AC1}"/>
          </ac:picMkLst>
        </pc:picChg>
        <pc:picChg chg="del">
          <ac:chgData name="Jonathan Handley" userId="724808fd-c72e-428e-9185-2d8751e189a0" providerId="ADAL" clId="{51AB3993-E159-4A8C-AE7D-F1216597B5F7}" dt="2022-04-29T15:29:43.611" v="10553" actId="478"/>
          <ac:picMkLst>
            <pc:docMk/>
            <pc:sldMk cId="3903908874" sldId="279"/>
            <ac:picMk id="35" creationId="{40EC96F4-30A5-4EC0-8CE2-68C2918CBFD5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5:45:57.086" v="10735" actId="1037"/>
        <pc:sldMkLst>
          <pc:docMk/>
          <pc:sldMk cId="3747803180" sldId="280"/>
        </pc:sldMkLst>
        <pc:spChg chg="add del mod">
          <ac:chgData name="Jonathan Handley" userId="724808fd-c72e-428e-9185-2d8751e189a0" providerId="ADAL" clId="{51AB3993-E159-4A8C-AE7D-F1216597B5F7}" dt="2022-04-29T15:41:48.757" v="10588" actId="478"/>
          <ac:spMkLst>
            <pc:docMk/>
            <pc:sldMk cId="3747803180" sldId="280"/>
            <ac:spMk id="9" creationId="{AA5DC609-6940-44AA-A46F-05EB37813ED1}"/>
          </ac:spMkLst>
        </pc:spChg>
        <pc:spChg chg="add del mod">
          <ac:chgData name="Jonathan Handley" userId="724808fd-c72e-428e-9185-2d8751e189a0" providerId="ADAL" clId="{51AB3993-E159-4A8C-AE7D-F1216597B5F7}" dt="2022-04-29T15:41:48.285" v="10587" actId="478"/>
          <ac:spMkLst>
            <pc:docMk/>
            <pc:sldMk cId="3747803180" sldId="280"/>
            <ac:spMk id="10" creationId="{618FA82E-E0AD-4DEC-A955-0DEFF27405F5}"/>
          </ac:spMkLst>
        </pc:spChg>
        <pc:spChg chg="add del mod">
          <ac:chgData name="Jonathan Handley" userId="724808fd-c72e-428e-9185-2d8751e189a0" providerId="ADAL" clId="{51AB3993-E159-4A8C-AE7D-F1216597B5F7}" dt="2022-04-29T15:41:56.724" v="10591" actId="478"/>
          <ac:spMkLst>
            <pc:docMk/>
            <pc:sldMk cId="3747803180" sldId="280"/>
            <ac:spMk id="12" creationId="{3793A904-96B3-4A3B-A86E-8B218369C725}"/>
          </ac:spMkLst>
        </pc:spChg>
        <pc:spChg chg="add mod">
          <ac:chgData name="Jonathan Handley" userId="724808fd-c72e-428e-9185-2d8751e189a0" providerId="ADAL" clId="{51AB3993-E159-4A8C-AE7D-F1216597B5F7}" dt="2022-04-29T15:43:13.254" v="10602" actId="1076"/>
          <ac:spMkLst>
            <pc:docMk/>
            <pc:sldMk cId="3747803180" sldId="280"/>
            <ac:spMk id="13" creationId="{D5E1BF82-D4E3-42E3-9F98-45C85EB1D00C}"/>
          </ac:spMkLst>
        </pc:spChg>
        <pc:spChg chg="mod">
          <ac:chgData name="Jonathan Handley" userId="724808fd-c72e-428e-9185-2d8751e189a0" providerId="ADAL" clId="{51AB3993-E159-4A8C-AE7D-F1216597B5F7}" dt="2022-04-29T15:38:17.257" v="10563" actId="14100"/>
          <ac:spMkLst>
            <pc:docMk/>
            <pc:sldMk cId="3747803180" sldId="280"/>
            <ac:spMk id="15" creationId="{A01A33C3-D26F-4E37-AC6A-0D0AFBE4CFEC}"/>
          </ac:spMkLst>
        </pc:spChg>
        <pc:spChg chg="del">
          <ac:chgData name="Jonathan Handley" userId="724808fd-c72e-428e-9185-2d8751e189a0" providerId="ADAL" clId="{51AB3993-E159-4A8C-AE7D-F1216597B5F7}" dt="2022-04-29T15:38:26.759" v="10564" actId="478"/>
          <ac:spMkLst>
            <pc:docMk/>
            <pc:sldMk cId="3747803180" sldId="280"/>
            <ac:spMk id="30" creationId="{13DE0ED9-CCB4-4343-9B22-F0BDBBA7CE7C}"/>
          </ac:spMkLst>
        </pc:spChg>
        <pc:spChg chg="add mod">
          <ac:chgData name="Jonathan Handley" userId="724808fd-c72e-428e-9185-2d8751e189a0" providerId="ADAL" clId="{51AB3993-E159-4A8C-AE7D-F1216597B5F7}" dt="2022-04-29T15:43:43.158" v="10641" actId="1076"/>
          <ac:spMkLst>
            <pc:docMk/>
            <pc:sldMk cId="3747803180" sldId="280"/>
            <ac:spMk id="33" creationId="{FCEA03BA-D409-4792-816C-04D6C0791EB7}"/>
          </ac:spMkLst>
        </pc:spChg>
        <pc:spChg chg="del">
          <ac:chgData name="Jonathan Handley" userId="724808fd-c72e-428e-9185-2d8751e189a0" providerId="ADAL" clId="{51AB3993-E159-4A8C-AE7D-F1216597B5F7}" dt="2022-04-29T15:38:26.759" v="10564" actId="478"/>
          <ac:spMkLst>
            <pc:docMk/>
            <pc:sldMk cId="3747803180" sldId="280"/>
            <ac:spMk id="34" creationId="{FA18350E-1029-4073-9C12-133F872D61D8}"/>
          </ac:spMkLst>
        </pc:spChg>
        <pc:spChg chg="add mod">
          <ac:chgData name="Jonathan Handley" userId="724808fd-c72e-428e-9185-2d8751e189a0" providerId="ADAL" clId="{51AB3993-E159-4A8C-AE7D-F1216597B5F7}" dt="2022-04-29T15:44:08.402" v="10697" actId="14100"/>
          <ac:spMkLst>
            <pc:docMk/>
            <pc:sldMk cId="3747803180" sldId="280"/>
            <ac:spMk id="36" creationId="{8D76C8B4-3326-46CB-8E42-547AD77064B4}"/>
          </ac:spMkLst>
        </pc:spChg>
        <pc:spChg chg="del">
          <ac:chgData name="Jonathan Handley" userId="724808fd-c72e-428e-9185-2d8751e189a0" providerId="ADAL" clId="{51AB3993-E159-4A8C-AE7D-F1216597B5F7}" dt="2022-04-29T15:38:26.759" v="10564" actId="478"/>
          <ac:spMkLst>
            <pc:docMk/>
            <pc:sldMk cId="3747803180" sldId="280"/>
            <ac:spMk id="37" creationId="{649B4552-B307-49AE-9D5C-54E108E195EF}"/>
          </ac:spMkLst>
        </pc:spChg>
        <pc:spChg chg="del">
          <ac:chgData name="Jonathan Handley" userId="724808fd-c72e-428e-9185-2d8751e189a0" providerId="ADAL" clId="{51AB3993-E159-4A8C-AE7D-F1216597B5F7}" dt="2022-04-29T15:38:26.759" v="10564" actId="478"/>
          <ac:spMkLst>
            <pc:docMk/>
            <pc:sldMk cId="3747803180" sldId="280"/>
            <ac:spMk id="38" creationId="{432227C1-3641-49C9-810B-468FE7212402}"/>
          </ac:spMkLst>
        </pc:spChg>
        <pc:spChg chg="add mod">
          <ac:chgData name="Jonathan Handley" userId="724808fd-c72e-428e-9185-2d8751e189a0" providerId="ADAL" clId="{51AB3993-E159-4A8C-AE7D-F1216597B5F7}" dt="2022-04-29T15:45:26.474" v="10721" actId="1035"/>
          <ac:spMkLst>
            <pc:docMk/>
            <pc:sldMk cId="3747803180" sldId="280"/>
            <ac:spMk id="39" creationId="{D70563ED-DAE6-44F3-AA09-F2B037709C87}"/>
          </ac:spMkLst>
        </pc:spChg>
        <pc:spChg chg="add mod">
          <ac:chgData name="Jonathan Handley" userId="724808fd-c72e-428e-9185-2d8751e189a0" providerId="ADAL" clId="{51AB3993-E159-4A8C-AE7D-F1216597B5F7}" dt="2022-04-29T15:45:34.580" v="10723" actId="1076"/>
          <ac:spMkLst>
            <pc:docMk/>
            <pc:sldMk cId="3747803180" sldId="280"/>
            <ac:spMk id="40" creationId="{1AF8C282-9AB8-470C-9639-6AF222CB44E8}"/>
          </ac:spMkLst>
        </pc:spChg>
        <pc:spChg chg="del">
          <ac:chgData name="Jonathan Handley" userId="724808fd-c72e-428e-9185-2d8751e189a0" providerId="ADAL" clId="{51AB3993-E159-4A8C-AE7D-F1216597B5F7}" dt="2022-04-29T15:38:26.759" v="10564" actId="478"/>
          <ac:spMkLst>
            <pc:docMk/>
            <pc:sldMk cId="3747803180" sldId="280"/>
            <ac:spMk id="41" creationId="{D6E3800B-BA6E-4379-B997-05F5935C559B}"/>
          </ac:spMkLst>
        </pc:spChg>
        <pc:spChg chg="del">
          <ac:chgData name="Jonathan Handley" userId="724808fd-c72e-428e-9185-2d8751e189a0" providerId="ADAL" clId="{51AB3993-E159-4A8C-AE7D-F1216597B5F7}" dt="2022-04-29T15:38:26.759" v="10564" actId="478"/>
          <ac:spMkLst>
            <pc:docMk/>
            <pc:sldMk cId="3747803180" sldId="280"/>
            <ac:spMk id="42" creationId="{6BEED77B-AA82-4FCD-AAB1-B61051633FD9}"/>
          </ac:spMkLst>
        </pc:spChg>
        <pc:spChg chg="del">
          <ac:chgData name="Jonathan Handley" userId="724808fd-c72e-428e-9185-2d8751e189a0" providerId="ADAL" clId="{51AB3993-E159-4A8C-AE7D-F1216597B5F7}" dt="2022-04-29T15:38:26.759" v="10564" actId="478"/>
          <ac:spMkLst>
            <pc:docMk/>
            <pc:sldMk cId="3747803180" sldId="280"/>
            <ac:spMk id="43" creationId="{9916951F-6057-41C4-80CB-BE9C37218A8F}"/>
          </ac:spMkLst>
        </pc:spChg>
        <pc:spChg chg="del">
          <ac:chgData name="Jonathan Handley" userId="724808fd-c72e-428e-9185-2d8751e189a0" providerId="ADAL" clId="{51AB3993-E159-4A8C-AE7D-F1216597B5F7}" dt="2022-04-29T15:38:26.759" v="10564" actId="478"/>
          <ac:spMkLst>
            <pc:docMk/>
            <pc:sldMk cId="3747803180" sldId="280"/>
            <ac:spMk id="44" creationId="{D24172A1-4502-4109-B97B-3402EF423827}"/>
          </ac:spMkLst>
        </pc:spChg>
        <pc:spChg chg="del">
          <ac:chgData name="Jonathan Handley" userId="724808fd-c72e-428e-9185-2d8751e189a0" providerId="ADAL" clId="{51AB3993-E159-4A8C-AE7D-F1216597B5F7}" dt="2022-04-29T15:38:26.759" v="10564" actId="478"/>
          <ac:spMkLst>
            <pc:docMk/>
            <pc:sldMk cId="3747803180" sldId="280"/>
            <ac:spMk id="45" creationId="{28FB6665-0F7F-4866-9F86-5069096F1732}"/>
          </ac:spMkLst>
        </pc:spChg>
        <pc:spChg chg="add mod">
          <ac:chgData name="Jonathan Handley" userId="724808fd-c72e-428e-9185-2d8751e189a0" providerId="ADAL" clId="{51AB3993-E159-4A8C-AE7D-F1216597B5F7}" dt="2022-04-29T15:45:50.965" v="10730" actId="1076"/>
          <ac:spMkLst>
            <pc:docMk/>
            <pc:sldMk cId="3747803180" sldId="280"/>
            <ac:spMk id="46" creationId="{0DFA324E-BEFF-4C64-8351-7AFE15F14F62}"/>
          </ac:spMkLst>
        </pc:spChg>
        <pc:spChg chg="add mod">
          <ac:chgData name="Jonathan Handley" userId="724808fd-c72e-428e-9185-2d8751e189a0" providerId="ADAL" clId="{51AB3993-E159-4A8C-AE7D-F1216597B5F7}" dt="2022-04-29T15:45:57.086" v="10735" actId="1037"/>
          <ac:spMkLst>
            <pc:docMk/>
            <pc:sldMk cId="3747803180" sldId="280"/>
            <ac:spMk id="47" creationId="{7931E7C9-0553-49A6-9F5F-991988FF3C50}"/>
          </ac:spMkLst>
        </pc:spChg>
        <pc:picChg chg="add mod">
          <ac:chgData name="Jonathan Handley" userId="724808fd-c72e-428e-9185-2d8751e189a0" providerId="ADAL" clId="{51AB3993-E159-4A8C-AE7D-F1216597B5F7}" dt="2022-04-29T15:43:13.254" v="10602" actId="1076"/>
          <ac:picMkLst>
            <pc:docMk/>
            <pc:sldMk cId="3747803180" sldId="280"/>
            <ac:picMk id="3" creationId="{3F0644EA-7A53-416E-B5ED-53947991B17C}"/>
          </ac:picMkLst>
        </pc:picChg>
        <pc:picChg chg="del">
          <ac:chgData name="Jonathan Handley" userId="724808fd-c72e-428e-9185-2d8751e189a0" providerId="ADAL" clId="{51AB3993-E159-4A8C-AE7D-F1216597B5F7}" dt="2022-04-29T15:38:26.759" v="10564" actId="478"/>
          <ac:picMkLst>
            <pc:docMk/>
            <pc:sldMk cId="3747803180" sldId="280"/>
            <ac:picMk id="4" creationId="{4BA61164-6B0A-47D6-A386-0722F843064B}"/>
          </ac:picMkLst>
        </pc:picChg>
        <pc:picChg chg="add mod">
          <ac:chgData name="Jonathan Handley" userId="724808fd-c72e-428e-9185-2d8751e189a0" providerId="ADAL" clId="{51AB3993-E159-4A8C-AE7D-F1216597B5F7}" dt="2022-04-29T15:43:13.254" v="10602" actId="1076"/>
          <ac:picMkLst>
            <pc:docMk/>
            <pc:sldMk cId="3747803180" sldId="280"/>
            <ac:picMk id="6" creationId="{B3A77C87-3445-43E2-A4F5-8F1EDBA0C0EB}"/>
          </ac:picMkLst>
        </pc:picChg>
        <pc:picChg chg="del">
          <ac:chgData name="Jonathan Handley" userId="724808fd-c72e-428e-9185-2d8751e189a0" providerId="ADAL" clId="{51AB3993-E159-4A8C-AE7D-F1216597B5F7}" dt="2022-04-29T15:38:26.759" v="10564" actId="478"/>
          <ac:picMkLst>
            <pc:docMk/>
            <pc:sldMk cId="3747803180" sldId="280"/>
            <ac:picMk id="7" creationId="{BA972499-058F-4932-8E1E-FB51ED457B72}"/>
          </ac:picMkLst>
        </pc:picChg>
        <pc:picChg chg="del">
          <ac:chgData name="Jonathan Handley" userId="724808fd-c72e-428e-9185-2d8751e189a0" providerId="ADAL" clId="{51AB3993-E159-4A8C-AE7D-F1216597B5F7}" dt="2022-04-29T15:38:26.759" v="10564" actId="478"/>
          <ac:picMkLst>
            <pc:docMk/>
            <pc:sldMk cId="3747803180" sldId="280"/>
            <ac:picMk id="11" creationId="{BECA4F9F-4895-4853-ADDE-A0CCB4B55119}"/>
          </ac:picMkLst>
        </pc:picChg>
        <pc:picChg chg="add mod">
          <ac:chgData name="Jonathan Handley" userId="724808fd-c72e-428e-9185-2d8751e189a0" providerId="ADAL" clId="{51AB3993-E159-4A8C-AE7D-F1216597B5F7}" dt="2022-04-29T15:43:15.614" v="10603" actId="1076"/>
          <ac:picMkLst>
            <pc:docMk/>
            <pc:sldMk cId="3747803180" sldId="280"/>
            <ac:picMk id="16" creationId="{E7BFC667-9072-48FE-B72E-0D3D9D0044A1}"/>
          </ac:picMkLst>
        </pc:picChg>
        <pc:picChg chg="add mod">
          <ac:chgData name="Jonathan Handley" userId="724808fd-c72e-428e-9185-2d8751e189a0" providerId="ADAL" clId="{51AB3993-E159-4A8C-AE7D-F1216597B5F7}" dt="2022-04-29T15:45:36.819" v="10728" actId="1036"/>
          <ac:picMkLst>
            <pc:docMk/>
            <pc:sldMk cId="3747803180" sldId="280"/>
            <ac:picMk id="18" creationId="{9DFCC9C3-1D3A-474C-A223-63118DC50DE2}"/>
          </ac:picMkLst>
        </pc:picChg>
        <pc:picChg chg="del">
          <ac:chgData name="Jonathan Handley" userId="724808fd-c72e-428e-9185-2d8751e189a0" providerId="ADAL" clId="{51AB3993-E159-4A8C-AE7D-F1216597B5F7}" dt="2022-04-29T15:38:26.759" v="10564" actId="478"/>
          <ac:picMkLst>
            <pc:docMk/>
            <pc:sldMk cId="3747803180" sldId="280"/>
            <ac:picMk id="27" creationId="{5916B8E2-1733-494E-849A-F7F1FEBA2AC1}"/>
          </ac:picMkLst>
        </pc:picChg>
        <pc:picChg chg="del">
          <ac:chgData name="Jonathan Handley" userId="724808fd-c72e-428e-9185-2d8751e189a0" providerId="ADAL" clId="{51AB3993-E159-4A8C-AE7D-F1216597B5F7}" dt="2022-04-29T15:38:26.759" v="10564" actId="478"/>
          <ac:picMkLst>
            <pc:docMk/>
            <pc:sldMk cId="3747803180" sldId="280"/>
            <ac:picMk id="35" creationId="{40EC96F4-30A5-4EC0-8CE2-68C2918CBFD5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5:51:41.388" v="10969" actId="1076"/>
        <pc:sldMkLst>
          <pc:docMk/>
          <pc:sldMk cId="3627667839" sldId="281"/>
        </pc:sldMkLst>
        <pc:spChg chg="del">
          <ac:chgData name="Jonathan Handley" userId="724808fd-c72e-428e-9185-2d8751e189a0" providerId="ADAL" clId="{51AB3993-E159-4A8C-AE7D-F1216597B5F7}" dt="2022-04-29T15:47:01.623" v="10834" actId="478"/>
          <ac:spMkLst>
            <pc:docMk/>
            <pc:sldMk cId="3627667839" sldId="281"/>
            <ac:spMk id="13" creationId="{D5E1BF82-D4E3-42E3-9F98-45C85EB1D00C}"/>
          </ac:spMkLst>
        </pc:spChg>
        <pc:spChg chg="mod">
          <ac:chgData name="Jonathan Handley" userId="724808fd-c72e-428e-9185-2d8751e189a0" providerId="ADAL" clId="{51AB3993-E159-4A8C-AE7D-F1216597B5F7}" dt="2022-04-29T15:48:19.627" v="10861" actId="6549"/>
          <ac:spMkLst>
            <pc:docMk/>
            <pc:sldMk cId="3627667839" sldId="281"/>
            <ac:spMk id="15" creationId="{A01A33C3-D26F-4E37-AC6A-0D0AFBE4CFEC}"/>
          </ac:spMkLst>
        </pc:spChg>
        <pc:spChg chg="add mod">
          <ac:chgData name="Jonathan Handley" userId="724808fd-c72e-428e-9185-2d8751e189a0" providerId="ADAL" clId="{51AB3993-E159-4A8C-AE7D-F1216597B5F7}" dt="2022-04-29T15:48:54.499" v="10869" actId="1076"/>
          <ac:spMkLst>
            <pc:docMk/>
            <pc:sldMk cId="3627667839" sldId="281"/>
            <ac:spMk id="19" creationId="{B2084367-9137-4CC2-AC8D-77BE9DF4CF38}"/>
          </ac:spMkLst>
        </pc:spChg>
        <pc:spChg chg="add mod">
          <ac:chgData name="Jonathan Handley" userId="724808fd-c72e-428e-9185-2d8751e189a0" providerId="ADAL" clId="{51AB3993-E159-4A8C-AE7D-F1216597B5F7}" dt="2022-04-29T15:48:54.499" v="10869" actId="1076"/>
          <ac:spMkLst>
            <pc:docMk/>
            <pc:sldMk cId="3627667839" sldId="281"/>
            <ac:spMk id="20" creationId="{80CABB96-3017-418C-8E82-90ACC47491CF}"/>
          </ac:spMkLst>
        </pc:spChg>
        <pc:spChg chg="add mod">
          <ac:chgData name="Jonathan Handley" userId="724808fd-c72e-428e-9185-2d8751e189a0" providerId="ADAL" clId="{51AB3993-E159-4A8C-AE7D-F1216597B5F7}" dt="2022-04-29T15:48:54.499" v="10869" actId="1076"/>
          <ac:spMkLst>
            <pc:docMk/>
            <pc:sldMk cId="3627667839" sldId="281"/>
            <ac:spMk id="21" creationId="{0925AB4E-D302-46DE-9362-52820B3A1F8C}"/>
          </ac:spMkLst>
        </pc:spChg>
        <pc:spChg chg="add mod">
          <ac:chgData name="Jonathan Handley" userId="724808fd-c72e-428e-9185-2d8751e189a0" providerId="ADAL" clId="{51AB3993-E159-4A8C-AE7D-F1216597B5F7}" dt="2022-04-29T15:50:14.340" v="10873"/>
          <ac:spMkLst>
            <pc:docMk/>
            <pc:sldMk cId="3627667839" sldId="281"/>
            <ac:spMk id="26" creationId="{4CD505EF-79CD-48E1-8EBE-88F6956C57DD}"/>
          </ac:spMkLst>
        </pc:spChg>
        <pc:spChg chg="add mod">
          <ac:chgData name="Jonathan Handley" userId="724808fd-c72e-428e-9185-2d8751e189a0" providerId="ADAL" clId="{51AB3993-E159-4A8C-AE7D-F1216597B5F7}" dt="2022-04-29T15:50:14.340" v="10873"/>
          <ac:spMkLst>
            <pc:docMk/>
            <pc:sldMk cId="3627667839" sldId="281"/>
            <ac:spMk id="27" creationId="{92CC9A1A-EFBC-49B8-A77B-29E4B0B877B8}"/>
          </ac:spMkLst>
        </pc:spChg>
        <pc:spChg chg="add mod">
          <ac:chgData name="Jonathan Handley" userId="724808fd-c72e-428e-9185-2d8751e189a0" providerId="ADAL" clId="{51AB3993-E159-4A8C-AE7D-F1216597B5F7}" dt="2022-04-29T15:51:41.388" v="10969" actId="1076"/>
          <ac:spMkLst>
            <pc:docMk/>
            <pc:sldMk cId="3627667839" sldId="281"/>
            <ac:spMk id="28" creationId="{DA1B5A2F-BF95-4A7A-ABE3-8F763DA272F2}"/>
          </ac:spMkLst>
        </pc:spChg>
        <pc:spChg chg="del">
          <ac:chgData name="Jonathan Handley" userId="724808fd-c72e-428e-9185-2d8751e189a0" providerId="ADAL" clId="{51AB3993-E159-4A8C-AE7D-F1216597B5F7}" dt="2022-04-29T15:47:01.623" v="10834" actId="478"/>
          <ac:spMkLst>
            <pc:docMk/>
            <pc:sldMk cId="3627667839" sldId="281"/>
            <ac:spMk id="33" creationId="{FCEA03BA-D409-4792-816C-04D6C0791EB7}"/>
          </ac:spMkLst>
        </pc:spChg>
        <pc:spChg chg="del">
          <ac:chgData name="Jonathan Handley" userId="724808fd-c72e-428e-9185-2d8751e189a0" providerId="ADAL" clId="{51AB3993-E159-4A8C-AE7D-F1216597B5F7}" dt="2022-04-29T15:47:01.623" v="10834" actId="478"/>
          <ac:spMkLst>
            <pc:docMk/>
            <pc:sldMk cId="3627667839" sldId="281"/>
            <ac:spMk id="36" creationId="{8D76C8B4-3326-46CB-8E42-547AD77064B4}"/>
          </ac:spMkLst>
        </pc:spChg>
        <pc:spChg chg="del">
          <ac:chgData name="Jonathan Handley" userId="724808fd-c72e-428e-9185-2d8751e189a0" providerId="ADAL" clId="{51AB3993-E159-4A8C-AE7D-F1216597B5F7}" dt="2022-04-29T15:47:01.623" v="10834" actId="478"/>
          <ac:spMkLst>
            <pc:docMk/>
            <pc:sldMk cId="3627667839" sldId="281"/>
            <ac:spMk id="39" creationId="{D70563ED-DAE6-44F3-AA09-F2B037709C87}"/>
          </ac:spMkLst>
        </pc:spChg>
        <pc:spChg chg="del">
          <ac:chgData name="Jonathan Handley" userId="724808fd-c72e-428e-9185-2d8751e189a0" providerId="ADAL" clId="{51AB3993-E159-4A8C-AE7D-F1216597B5F7}" dt="2022-04-29T15:47:01.623" v="10834" actId="478"/>
          <ac:spMkLst>
            <pc:docMk/>
            <pc:sldMk cId="3627667839" sldId="281"/>
            <ac:spMk id="40" creationId="{1AF8C282-9AB8-470C-9639-6AF222CB44E8}"/>
          </ac:spMkLst>
        </pc:spChg>
        <pc:spChg chg="del">
          <ac:chgData name="Jonathan Handley" userId="724808fd-c72e-428e-9185-2d8751e189a0" providerId="ADAL" clId="{51AB3993-E159-4A8C-AE7D-F1216597B5F7}" dt="2022-04-29T15:47:01.623" v="10834" actId="478"/>
          <ac:spMkLst>
            <pc:docMk/>
            <pc:sldMk cId="3627667839" sldId="281"/>
            <ac:spMk id="46" creationId="{0DFA324E-BEFF-4C64-8351-7AFE15F14F62}"/>
          </ac:spMkLst>
        </pc:spChg>
        <pc:spChg chg="del">
          <ac:chgData name="Jonathan Handley" userId="724808fd-c72e-428e-9185-2d8751e189a0" providerId="ADAL" clId="{51AB3993-E159-4A8C-AE7D-F1216597B5F7}" dt="2022-04-29T15:47:01.623" v="10834" actId="478"/>
          <ac:spMkLst>
            <pc:docMk/>
            <pc:sldMk cId="3627667839" sldId="281"/>
            <ac:spMk id="47" creationId="{7931E7C9-0553-49A6-9F5F-991988FF3C50}"/>
          </ac:spMkLst>
        </pc:spChg>
        <pc:picChg chg="del">
          <ac:chgData name="Jonathan Handley" userId="724808fd-c72e-428e-9185-2d8751e189a0" providerId="ADAL" clId="{51AB3993-E159-4A8C-AE7D-F1216597B5F7}" dt="2022-04-29T15:47:01.623" v="10834" actId="478"/>
          <ac:picMkLst>
            <pc:docMk/>
            <pc:sldMk cId="3627667839" sldId="281"/>
            <ac:picMk id="3" creationId="{3F0644EA-7A53-416E-B5ED-53947991B17C}"/>
          </ac:picMkLst>
        </pc:picChg>
        <pc:picChg chg="add mod modCrop">
          <ac:chgData name="Jonathan Handley" userId="724808fd-c72e-428e-9185-2d8751e189a0" providerId="ADAL" clId="{51AB3993-E159-4A8C-AE7D-F1216597B5F7}" dt="2022-04-29T15:48:54.499" v="10869" actId="1076"/>
          <ac:picMkLst>
            <pc:docMk/>
            <pc:sldMk cId="3627667839" sldId="281"/>
            <ac:picMk id="4" creationId="{E604FA96-CFC3-4664-9D54-B7A6AA3F1B7E}"/>
          </ac:picMkLst>
        </pc:picChg>
        <pc:picChg chg="del">
          <ac:chgData name="Jonathan Handley" userId="724808fd-c72e-428e-9185-2d8751e189a0" providerId="ADAL" clId="{51AB3993-E159-4A8C-AE7D-F1216597B5F7}" dt="2022-04-29T15:47:01.623" v="10834" actId="478"/>
          <ac:picMkLst>
            <pc:docMk/>
            <pc:sldMk cId="3627667839" sldId="281"/>
            <ac:picMk id="6" creationId="{B3A77C87-3445-43E2-A4F5-8F1EDBA0C0EB}"/>
          </ac:picMkLst>
        </pc:picChg>
        <pc:picChg chg="add mod">
          <ac:chgData name="Jonathan Handley" userId="724808fd-c72e-428e-9185-2d8751e189a0" providerId="ADAL" clId="{51AB3993-E159-4A8C-AE7D-F1216597B5F7}" dt="2022-04-29T15:50:25.823" v="10877" actId="14100"/>
          <ac:picMkLst>
            <pc:docMk/>
            <pc:sldMk cId="3627667839" sldId="281"/>
            <ac:picMk id="7" creationId="{0B8A7445-469D-496D-9155-CBAF3BF8F097}"/>
          </ac:picMkLst>
        </pc:picChg>
        <pc:picChg chg="del">
          <ac:chgData name="Jonathan Handley" userId="724808fd-c72e-428e-9185-2d8751e189a0" providerId="ADAL" clId="{51AB3993-E159-4A8C-AE7D-F1216597B5F7}" dt="2022-04-29T15:47:01.623" v="10834" actId="478"/>
          <ac:picMkLst>
            <pc:docMk/>
            <pc:sldMk cId="3627667839" sldId="281"/>
            <ac:picMk id="16" creationId="{E7BFC667-9072-48FE-B72E-0D3D9D0044A1}"/>
          </ac:picMkLst>
        </pc:picChg>
        <pc:picChg chg="del">
          <ac:chgData name="Jonathan Handley" userId="724808fd-c72e-428e-9185-2d8751e189a0" providerId="ADAL" clId="{51AB3993-E159-4A8C-AE7D-F1216597B5F7}" dt="2022-04-29T15:47:01.623" v="10834" actId="478"/>
          <ac:picMkLst>
            <pc:docMk/>
            <pc:sldMk cId="3627667839" sldId="281"/>
            <ac:picMk id="18" creationId="{9DFCC9C3-1D3A-474C-A223-63118DC50DE2}"/>
          </ac:picMkLst>
        </pc:picChg>
        <pc:picChg chg="add mod">
          <ac:chgData name="Jonathan Handley" userId="724808fd-c72e-428e-9185-2d8751e189a0" providerId="ADAL" clId="{51AB3993-E159-4A8C-AE7D-F1216597B5F7}" dt="2022-04-29T15:50:14.340" v="10873"/>
          <ac:picMkLst>
            <pc:docMk/>
            <pc:sldMk cId="3627667839" sldId="281"/>
            <ac:picMk id="24" creationId="{0863AE02-D9FE-4B37-9581-D9E9C31835D8}"/>
          </ac:picMkLst>
        </pc:picChg>
        <pc:picChg chg="add del mod">
          <ac:chgData name="Jonathan Handley" userId="724808fd-c72e-428e-9185-2d8751e189a0" providerId="ADAL" clId="{51AB3993-E159-4A8C-AE7D-F1216597B5F7}" dt="2022-04-29T15:50:30.142" v="10879" actId="478"/>
          <ac:picMkLst>
            <pc:docMk/>
            <pc:sldMk cId="3627667839" sldId="281"/>
            <ac:picMk id="25" creationId="{9DC616AB-7F2D-4738-A382-1CAB72C7AF32}"/>
          </ac:picMkLst>
        </pc:picChg>
      </pc:sldChg>
      <pc:sldChg chg="addSp delSp modSp add mod">
        <pc:chgData name="Jonathan Handley" userId="724808fd-c72e-428e-9185-2d8751e189a0" providerId="ADAL" clId="{51AB3993-E159-4A8C-AE7D-F1216597B5F7}" dt="2022-04-29T16:16:39.562" v="11635" actId="122"/>
        <pc:sldMkLst>
          <pc:docMk/>
          <pc:sldMk cId="2981758936" sldId="282"/>
        </pc:sldMkLst>
        <pc:spChg chg="mod">
          <ac:chgData name="Jonathan Handley" userId="724808fd-c72e-428e-9185-2d8751e189a0" providerId="ADAL" clId="{51AB3993-E159-4A8C-AE7D-F1216597B5F7}" dt="2022-04-29T16:01:59.127" v="11262" actId="20577"/>
          <ac:spMkLst>
            <pc:docMk/>
            <pc:sldMk cId="2981758936" sldId="282"/>
            <ac:spMk id="15" creationId="{A01A33C3-D26F-4E37-AC6A-0D0AFBE4CFEC}"/>
          </ac:spMkLst>
        </pc:spChg>
        <pc:spChg chg="add mod">
          <ac:chgData name="Jonathan Handley" userId="724808fd-c72e-428e-9185-2d8751e189a0" providerId="ADAL" clId="{51AB3993-E159-4A8C-AE7D-F1216597B5F7}" dt="2022-04-29T16:09:10.579" v="11360" actId="1076"/>
          <ac:spMkLst>
            <pc:docMk/>
            <pc:sldMk cId="2981758936" sldId="282"/>
            <ac:spMk id="18" creationId="{B31D4004-9E46-48BF-89B1-432585A99110}"/>
          </ac:spMkLst>
        </pc:spChg>
        <pc:spChg chg="add mod">
          <ac:chgData name="Jonathan Handley" userId="724808fd-c72e-428e-9185-2d8751e189a0" providerId="ADAL" clId="{51AB3993-E159-4A8C-AE7D-F1216597B5F7}" dt="2022-04-29T16:08:33.748" v="11271" actId="14100"/>
          <ac:spMkLst>
            <pc:docMk/>
            <pc:sldMk cId="2981758936" sldId="282"/>
            <ac:spMk id="19" creationId="{9C46635E-4ADA-4820-B42D-EE4E1CD7F33A}"/>
          </ac:spMkLst>
        </pc:spChg>
        <pc:spChg chg="add mod">
          <ac:chgData name="Jonathan Handley" userId="724808fd-c72e-428e-9185-2d8751e189a0" providerId="ADAL" clId="{51AB3993-E159-4A8C-AE7D-F1216597B5F7}" dt="2022-04-29T16:08:44.628" v="11272" actId="1076"/>
          <ac:spMkLst>
            <pc:docMk/>
            <pc:sldMk cId="2981758936" sldId="282"/>
            <ac:spMk id="20" creationId="{564E4F56-4862-4BEB-921E-900F9D619791}"/>
          </ac:spMkLst>
        </pc:spChg>
        <pc:spChg chg="del">
          <ac:chgData name="Jonathan Handley" userId="724808fd-c72e-428e-9185-2d8751e189a0" providerId="ADAL" clId="{51AB3993-E159-4A8C-AE7D-F1216597B5F7}" dt="2022-04-29T16:02:10.242" v="11263" actId="478"/>
          <ac:spMkLst>
            <pc:docMk/>
            <pc:sldMk cId="2981758936" sldId="282"/>
            <ac:spMk id="22" creationId="{463F3902-E590-4507-9F6F-A148199683BA}"/>
          </ac:spMkLst>
        </pc:spChg>
        <pc:spChg chg="del">
          <ac:chgData name="Jonathan Handley" userId="724808fd-c72e-428e-9185-2d8751e189a0" providerId="ADAL" clId="{51AB3993-E159-4A8C-AE7D-F1216597B5F7}" dt="2022-04-29T16:02:10.242" v="11263" actId="478"/>
          <ac:spMkLst>
            <pc:docMk/>
            <pc:sldMk cId="2981758936" sldId="282"/>
            <ac:spMk id="23" creationId="{2E690EA5-B575-4AAD-AA05-DCB55F20DFA0}"/>
          </ac:spMkLst>
        </pc:spChg>
        <pc:spChg chg="del">
          <ac:chgData name="Jonathan Handley" userId="724808fd-c72e-428e-9185-2d8751e189a0" providerId="ADAL" clId="{51AB3993-E159-4A8C-AE7D-F1216597B5F7}" dt="2022-04-29T16:02:10.242" v="11263" actId="478"/>
          <ac:spMkLst>
            <pc:docMk/>
            <pc:sldMk cId="2981758936" sldId="282"/>
            <ac:spMk id="24" creationId="{B6B18157-D413-410D-BC23-77B0D943D9C9}"/>
          </ac:spMkLst>
        </pc:spChg>
        <pc:spChg chg="del">
          <ac:chgData name="Jonathan Handley" userId="724808fd-c72e-428e-9185-2d8751e189a0" providerId="ADAL" clId="{51AB3993-E159-4A8C-AE7D-F1216597B5F7}" dt="2022-04-29T16:02:10.242" v="11263" actId="478"/>
          <ac:spMkLst>
            <pc:docMk/>
            <pc:sldMk cId="2981758936" sldId="282"/>
            <ac:spMk id="25" creationId="{CFB2BFCF-76B3-4994-9D98-EEF68C8802AB}"/>
          </ac:spMkLst>
        </pc:spChg>
        <pc:spChg chg="add mod">
          <ac:chgData name="Jonathan Handley" userId="724808fd-c72e-428e-9185-2d8751e189a0" providerId="ADAL" clId="{51AB3993-E159-4A8C-AE7D-F1216597B5F7}" dt="2022-04-29T16:09:53.984" v="11367" actId="20577"/>
          <ac:spMkLst>
            <pc:docMk/>
            <pc:sldMk cId="2981758936" sldId="282"/>
            <ac:spMk id="26" creationId="{4A99C238-A5C2-48A7-AEDC-4CFA2D7B7675}"/>
          </ac:spMkLst>
        </pc:spChg>
        <pc:spChg chg="add mod">
          <ac:chgData name="Jonathan Handley" userId="724808fd-c72e-428e-9185-2d8751e189a0" providerId="ADAL" clId="{51AB3993-E159-4A8C-AE7D-F1216597B5F7}" dt="2022-04-29T16:16:18.566" v="11569" actId="20577"/>
          <ac:spMkLst>
            <pc:docMk/>
            <pc:sldMk cId="2981758936" sldId="282"/>
            <ac:spMk id="27" creationId="{08A3EE60-93F7-42BA-A332-C50673DA0399}"/>
          </ac:spMkLst>
        </pc:spChg>
        <pc:spChg chg="del">
          <ac:chgData name="Jonathan Handley" userId="724808fd-c72e-428e-9185-2d8751e189a0" providerId="ADAL" clId="{51AB3993-E159-4A8C-AE7D-F1216597B5F7}" dt="2022-04-29T16:02:10.242" v="11263" actId="478"/>
          <ac:spMkLst>
            <pc:docMk/>
            <pc:sldMk cId="2981758936" sldId="282"/>
            <ac:spMk id="28" creationId="{9B2AF411-B80E-4F49-A03C-75088838F6FD}"/>
          </ac:spMkLst>
        </pc:spChg>
        <pc:spChg chg="del">
          <ac:chgData name="Jonathan Handley" userId="724808fd-c72e-428e-9185-2d8751e189a0" providerId="ADAL" clId="{51AB3993-E159-4A8C-AE7D-F1216597B5F7}" dt="2022-04-29T16:02:10.242" v="11263" actId="478"/>
          <ac:spMkLst>
            <pc:docMk/>
            <pc:sldMk cId="2981758936" sldId="282"/>
            <ac:spMk id="29" creationId="{13B9F3B1-287D-497E-BF27-BBC3CD81D25C}"/>
          </ac:spMkLst>
        </pc:spChg>
        <pc:spChg chg="add mod">
          <ac:chgData name="Jonathan Handley" userId="724808fd-c72e-428e-9185-2d8751e189a0" providerId="ADAL" clId="{51AB3993-E159-4A8C-AE7D-F1216597B5F7}" dt="2022-04-29T16:16:39.562" v="11635" actId="122"/>
          <ac:spMkLst>
            <pc:docMk/>
            <pc:sldMk cId="2981758936" sldId="282"/>
            <ac:spMk id="30" creationId="{B7AD65B8-2890-43CB-9A21-C64F1F362008}"/>
          </ac:spMkLst>
        </pc:spChg>
        <pc:spChg chg="del">
          <ac:chgData name="Jonathan Handley" userId="724808fd-c72e-428e-9185-2d8751e189a0" providerId="ADAL" clId="{51AB3993-E159-4A8C-AE7D-F1216597B5F7}" dt="2022-04-29T16:02:10.242" v="11263" actId="478"/>
          <ac:spMkLst>
            <pc:docMk/>
            <pc:sldMk cId="2981758936" sldId="282"/>
            <ac:spMk id="31" creationId="{FA6B9838-A0D0-4EAD-BE8E-117E4F3ACAF6}"/>
          </ac:spMkLst>
        </pc:spChg>
        <pc:spChg chg="del">
          <ac:chgData name="Jonathan Handley" userId="724808fd-c72e-428e-9185-2d8751e189a0" providerId="ADAL" clId="{51AB3993-E159-4A8C-AE7D-F1216597B5F7}" dt="2022-04-29T16:02:10.242" v="11263" actId="478"/>
          <ac:spMkLst>
            <pc:docMk/>
            <pc:sldMk cId="2981758936" sldId="282"/>
            <ac:spMk id="33" creationId="{7C0A05AB-B6A6-41B2-9879-1F7F4B2F78BE}"/>
          </ac:spMkLst>
        </pc:spChg>
        <pc:picChg chg="del">
          <ac:chgData name="Jonathan Handley" userId="724808fd-c72e-428e-9185-2d8751e189a0" providerId="ADAL" clId="{51AB3993-E159-4A8C-AE7D-F1216597B5F7}" dt="2022-04-29T16:02:10.242" v="11263" actId="478"/>
          <ac:picMkLst>
            <pc:docMk/>
            <pc:sldMk cId="2981758936" sldId="282"/>
            <ac:picMk id="3" creationId="{DB5268D2-6D81-4ADC-AD03-A6453B7AF149}"/>
          </ac:picMkLst>
        </pc:picChg>
        <pc:picChg chg="add mod">
          <ac:chgData name="Jonathan Handley" userId="724808fd-c72e-428e-9185-2d8751e189a0" providerId="ADAL" clId="{51AB3993-E159-4A8C-AE7D-F1216597B5F7}" dt="2022-04-29T16:02:39.098" v="11268" actId="1076"/>
          <ac:picMkLst>
            <pc:docMk/>
            <pc:sldMk cId="2981758936" sldId="282"/>
            <ac:picMk id="4" creationId="{9F760897-BF55-41DE-B730-FD1D2E331C3D}"/>
          </ac:picMkLst>
        </pc:picChg>
        <pc:picChg chg="del">
          <ac:chgData name="Jonathan Handley" userId="724808fd-c72e-428e-9185-2d8751e189a0" providerId="ADAL" clId="{51AB3993-E159-4A8C-AE7D-F1216597B5F7}" dt="2022-04-29T16:02:10.242" v="11263" actId="478"/>
          <ac:picMkLst>
            <pc:docMk/>
            <pc:sldMk cId="2981758936" sldId="282"/>
            <ac:picMk id="6" creationId="{AF3DFD99-1E34-44CB-A1BD-0CEE4B564CF6}"/>
          </ac:picMkLst>
        </pc:picChg>
        <pc:picChg chg="add mod modCrop">
          <ac:chgData name="Jonathan Handley" userId="724808fd-c72e-428e-9185-2d8751e189a0" providerId="ADAL" clId="{51AB3993-E159-4A8C-AE7D-F1216597B5F7}" dt="2022-04-29T16:09:46.639" v="11363" actId="732"/>
          <ac:picMkLst>
            <pc:docMk/>
            <pc:sldMk cId="2981758936" sldId="282"/>
            <ac:picMk id="7" creationId="{4B966E45-8EAE-4003-9E44-8CCD9BA1E3DB}"/>
          </ac:picMkLst>
        </pc:picChg>
      </pc:sldChg>
      <pc:sldChg chg="addSp modSp add mod">
        <pc:chgData name="Jonathan Handley" userId="724808fd-c72e-428e-9185-2d8751e189a0" providerId="ADAL" clId="{51AB3993-E159-4A8C-AE7D-F1216597B5F7}" dt="2022-04-29T16:15:36.989" v="11564" actId="20577"/>
        <pc:sldMkLst>
          <pc:docMk/>
          <pc:sldMk cId="2202345819" sldId="283"/>
        </pc:sldMkLst>
        <pc:spChg chg="mod">
          <ac:chgData name="Jonathan Handley" userId="724808fd-c72e-428e-9185-2d8751e189a0" providerId="ADAL" clId="{51AB3993-E159-4A8C-AE7D-F1216597B5F7}" dt="2022-04-29T16:15:36.989" v="11564" actId="20577"/>
          <ac:spMkLst>
            <pc:docMk/>
            <pc:sldMk cId="2202345819" sldId="283"/>
            <ac:spMk id="3" creationId="{2B6CA112-C643-4FDA-B84A-A189C675441C}"/>
          </ac:spMkLst>
        </pc:spChg>
        <pc:spChg chg="add mod">
          <ac:chgData name="Jonathan Handley" userId="724808fd-c72e-428e-9185-2d8751e189a0" providerId="ADAL" clId="{51AB3993-E159-4A8C-AE7D-F1216597B5F7}" dt="2022-04-29T16:14:58.211" v="11545" actId="1076"/>
          <ac:spMkLst>
            <pc:docMk/>
            <pc:sldMk cId="2202345819" sldId="283"/>
            <ac:spMk id="4" creationId="{BA8D20A1-2E85-4EEB-A6AA-4FFE4F92D93C}"/>
          </ac:spMkLst>
        </pc:spChg>
        <pc:spChg chg="add mod">
          <ac:chgData name="Jonathan Handley" userId="724808fd-c72e-428e-9185-2d8751e189a0" providerId="ADAL" clId="{51AB3993-E159-4A8C-AE7D-F1216597B5F7}" dt="2022-04-29T16:14:58.211" v="11545" actId="1076"/>
          <ac:spMkLst>
            <pc:docMk/>
            <pc:sldMk cId="2202345819" sldId="283"/>
            <ac:spMk id="5" creationId="{5727123C-5618-4890-BEC5-BEFD36A5DF0D}"/>
          </ac:spMkLst>
        </pc:spChg>
        <pc:spChg chg="add mod">
          <ac:chgData name="Jonathan Handley" userId="724808fd-c72e-428e-9185-2d8751e189a0" providerId="ADAL" clId="{51AB3993-E159-4A8C-AE7D-F1216597B5F7}" dt="2022-04-29T16:14:58.211" v="11545" actId="1076"/>
          <ac:spMkLst>
            <pc:docMk/>
            <pc:sldMk cId="2202345819" sldId="283"/>
            <ac:spMk id="6" creationId="{F3C1C18C-E989-4436-8DCE-38657EAD9ED4}"/>
          </ac:spMkLst>
        </pc:spChg>
        <pc:spChg chg="add mod">
          <ac:chgData name="Jonathan Handley" userId="724808fd-c72e-428e-9185-2d8751e189a0" providerId="ADAL" clId="{51AB3993-E159-4A8C-AE7D-F1216597B5F7}" dt="2022-04-29T16:14:58.211" v="11545" actId="1076"/>
          <ac:spMkLst>
            <pc:docMk/>
            <pc:sldMk cId="2202345819" sldId="283"/>
            <ac:spMk id="7" creationId="{390EC1B4-68E6-4534-8B01-3982FDEB9B45}"/>
          </ac:spMkLst>
        </pc:spChg>
        <pc:spChg chg="add mod">
          <ac:chgData name="Jonathan Handley" userId="724808fd-c72e-428e-9185-2d8751e189a0" providerId="ADAL" clId="{51AB3993-E159-4A8C-AE7D-F1216597B5F7}" dt="2022-04-29T16:14:58.211" v="11545" actId="1076"/>
          <ac:spMkLst>
            <pc:docMk/>
            <pc:sldMk cId="2202345819" sldId="283"/>
            <ac:spMk id="8" creationId="{9AD18EB3-2002-43A4-B2DA-A13B44A343FD}"/>
          </ac:spMkLst>
        </pc:spChg>
        <pc:spChg chg="add mod">
          <ac:chgData name="Jonathan Handley" userId="724808fd-c72e-428e-9185-2d8751e189a0" providerId="ADAL" clId="{51AB3993-E159-4A8C-AE7D-F1216597B5F7}" dt="2022-04-29T16:14:58.211" v="11545" actId="1076"/>
          <ac:spMkLst>
            <pc:docMk/>
            <pc:sldMk cId="2202345819" sldId="283"/>
            <ac:spMk id="9" creationId="{8672E55B-C2C2-4C75-972A-167639026DD6}"/>
          </ac:spMkLst>
        </pc:spChg>
        <pc:spChg chg="add mod">
          <ac:chgData name="Jonathan Handley" userId="724808fd-c72e-428e-9185-2d8751e189a0" providerId="ADAL" clId="{51AB3993-E159-4A8C-AE7D-F1216597B5F7}" dt="2022-04-29T16:14:58.211" v="11545" actId="1076"/>
          <ac:spMkLst>
            <pc:docMk/>
            <pc:sldMk cId="2202345819" sldId="283"/>
            <ac:spMk id="10" creationId="{1811CB42-D1FA-449C-ADBD-74B0FCE18D61}"/>
          </ac:spMkLst>
        </pc:spChg>
      </pc:sldChg>
      <pc:sldChg chg="addSp modSp add mod">
        <pc:chgData name="Jonathan Handley" userId="724808fd-c72e-428e-9185-2d8751e189a0" providerId="ADAL" clId="{51AB3993-E159-4A8C-AE7D-F1216597B5F7}" dt="2022-04-29T16:17:45.523" v="11741" actId="1076"/>
        <pc:sldMkLst>
          <pc:docMk/>
          <pc:sldMk cId="2691896303" sldId="284"/>
        </pc:sldMkLst>
        <pc:spChg chg="add mod">
          <ac:chgData name="Jonathan Handley" userId="724808fd-c72e-428e-9185-2d8751e189a0" providerId="ADAL" clId="{51AB3993-E159-4A8C-AE7D-F1216597B5F7}" dt="2022-04-29T16:17:45.523" v="11741" actId="1076"/>
          <ac:spMkLst>
            <pc:docMk/>
            <pc:sldMk cId="2691896303" sldId="284"/>
            <ac:spMk id="15" creationId="{0BD9C1CF-E346-4C66-A7AB-95FBDEC4358D}"/>
          </ac:spMkLst>
        </pc:spChg>
        <pc:spChg chg="mod">
          <ac:chgData name="Jonathan Handley" userId="724808fd-c72e-428e-9185-2d8751e189a0" providerId="ADAL" clId="{51AB3993-E159-4A8C-AE7D-F1216597B5F7}" dt="2022-04-29T16:16:52.523" v="11638" actId="20577"/>
          <ac:spMkLst>
            <pc:docMk/>
            <pc:sldMk cId="2691896303" sldId="284"/>
            <ac:spMk id="45" creationId="{06ABE9F8-32A7-4C27-BB6F-B80C64564DDB}"/>
          </ac:spMkLst>
        </pc:spChg>
      </pc:sldChg>
    </pc:docChg>
  </pc:docChgLst>
</pc:chgInfo>
</file>

<file path=ppt/comments/modernComment_103_146ED9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453FB89-C87D-465B-A6CB-9A3827B6D99E}" authorId="{0BA7FAD7-7D98-4DCC-BD10-8F0E61DD5B77}" created="2022-05-26T10:06:38.671">
    <pc:sldMkLst xmlns:pc="http://schemas.microsoft.com/office/powerpoint/2013/main/command">
      <pc:docMk/>
      <pc:sldMk cId="342809066" sldId="259"/>
    </pc:sldMkLst>
    <p188:txBody>
      <a:bodyPr/>
      <a:lstStyle/>
      <a:p>
        <a:r>
          <a:rPr lang="en-US"/>
          <a:t>It's also in principle possible to generate word/docx output - not all advanced bookdown (e.g. cross references, appendix numbering) features work in the same way for word and latex/pdf, but I frequently use markdown -&gt; docx when I collaborate because the docx can be edited via track changes by most people. (This of course defeats the git / collaborate on code directly ethos, and means the main author needs to manually translate the track changes into the markdown document - but I have found it a workable compromise  when working with multiple co-authors &amp; especially when some or all are not tech savvy).</a:t>
        </a:r>
      </a:p>
    </p188:txBody>
  </p188:cm>
</p188:cmLst>
</file>

<file path=ppt/comments/modernComment_108_29D73C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BBAA79-094E-4F51-B345-10CFBE6A59FF}" authorId="{0BA7FAD7-7D98-4DCC-BD10-8F0E61DD5B77}" created="2022-05-26T09:52:57.969">
    <pc:sldMkLst xmlns:pc="http://schemas.microsoft.com/office/powerpoint/2013/main/command">
      <pc:docMk/>
      <pc:sldMk cId="701971555" sldId="264"/>
    </pc:sldMkLst>
    <p188:txBody>
      <a:bodyPr/>
      <a:lstStyle/>
      <a:p>
        <a:r>
          <a:rPr lang="en-US"/>
          <a:t>Maybe highlight that the "R project" is a folder containing a particular configuration file (so in a way you do have to send people all of the bits)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F6D7-D864-4819-A8A2-F874C3E93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46B5D-AA69-41F1-96EE-B349217BB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FA111-8D0E-48E1-8548-0281311B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948CC-A24A-4D0E-9258-E2DC1521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4E331-7243-481B-8D29-A3C1582A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03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7B7-E6D2-4B02-AAAA-2E007DBC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DC919-DD59-47FC-96E2-D5AA9DEDB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5AE8A-E056-46AD-A3FE-E8F83354D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59EB5-ED96-4D53-A5BF-0414BC8D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2C1A-E1BE-42F6-A74F-9DBB6F25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06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31020-9A7E-4251-BD4D-B62B144FC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B2A6C-9F1C-47C0-A324-89336994C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AD9EA-70E0-444D-ACA7-7ADB3C99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C1107-857A-42F2-809F-3EDFA82E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64DA9-7943-42F3-9ADC-81EE1A73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5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C41A-C437-4683-B136-1CBDB491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C4D8B-E6BE-480E-BEE8-070418C9E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C936B-7378-4D49-8DF2-62E3314B2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4E0A4-15B2-47EA-9BA5-52789944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45BF5-3584-4FB5-93AE-26BF5B15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82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2C93-34E0-4C06-AC61-8D5C4866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36514-D0A4-4EF9-A2B3-D3CAB4408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4E90B-0694-4813-BA3D-51B82316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FBF55-6B92-41A2-8C40-6FF6B0EA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41600-29C6-470D-A399-12889EB1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39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9BE8-E6B0-4DA0-AA87-53F598B9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E610-61D9-433F-8E53-A449DC891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C0C9B-6F15-403E-93CD-DA703D0CB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C68B0-0746-4FEA-89E1-F52CF9C3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1F890-79FC-4624-832C-60F2AE4E4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9BD1D-BF3A-49EE-9F4A-DD5C5A71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B6D9-60BA-45FA-ADEE-17171AEB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44EA7-6063-4BE9-AEF4-743D56601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E290B-ED5F-439C-8FE0-D28641F3C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388B8-217C-402F-9347-515CFFDDA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9B403-69C8-44B8-B1A8-48B63078D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9D3E15-657A-479E-B74C-FA14D84E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17DDC-8AE3-4916-B4A3-00855E367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1B2EE-52CC-40E7-889A-6ACB28C0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71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E9CE-42D0-4C5E-8836-2D39E600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41FD55-0C5E-47AD-9FA4-B576F103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E3E3C-BAA3-4CFC-B048-2EDC9AD1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1432B-A6D5-4F63-B88D-891DD8FC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32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1DB17E-EE8B-485D-B4D6-17C30F01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39B2B-F0E5-4F5F-8E9C-AF341255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E76AE-6AE1-43AB-A83C-51473931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81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9D8D-F96E-4FD4-91B0-8248CC67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A8563-9E1E-4ACF-BB1E-875BB245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01AB4-D95B-4BDA-9A07-996FA8691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2A96D-3794-4349-BCB0-92450E12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F57B4-1690-4D0E-B725-C74AB5FA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1C606-4BA9-4AB9-A4A7-4F775E08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2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963B-0237-45BD-AA92-BA73B0F8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23815-03EE-4A8D-BC31-B373F7F3C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6785-5197-4C49-A834-15316611D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B3A7-3C12-4ED1-9631-7CF16F09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8BF62-9435-4086-B233-CF544E3D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D173C-1442-4223-91E9-29A34745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14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6ACC5-2E1A-4E46-A649-E159E5C0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A4C60-115A-48FE-B1C3-013851E0E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478C-68CA-4C2B-8E0E-703CCDD06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4596F-F395-4E59-B46A-F540F2158784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9F6F7-D3BA-4A27-B6A9-BCE3A9752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5FE41-2453-4FA5-A515-1C51EBFC1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25D76-946F-4DAF-90B8-D1BB286510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53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8_29D73C6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-cookbook/" TargetMode="External"/><Relationship Id="rId2" Type="http://schemas.openxmlformats.org/officeDocument/2006/relationships/hyperlink" Target="https://bookdown.org/yihui/rmarkdow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learning-login/share?account=2963594&amp;forceAccount=false&amp;redirect=https%3A%2F%2Fwww.linkedin.com%2Flearning%2Fcreating-reports-and-presentations-with-r-markdown-and-rstudio%3Ftrk%3Dshare_ent_url%26shareId%3DIk3cr4tWRKaK1VrQLm4u3Q%253D%253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installation.html" TargetMode="External"/><Relationship Id="rId2" Type="http://schemas.microsoft.com/office/2018/10/relationships/comments" Target="../comments/modernComment_103_146ED9EA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nalytics-vidhya/integrating-rstudio-with-github-1f93158454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5EA0-6E41-41F8-8067-3AC62308B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use: </a:t>
            </a:r>
            <a:br>
              <a:rPr lang="en-GB" dirty="0"/>
            </a:br>
            <a:r>
              <a:rPr lang="en-GB" dirty="0"/>
              <a:t>R projects,</a:t>
            </a:r>
            <a:br>
              <a:rPr lang="en-GB" dirty="0"/>
            </a:br>
            <a:r>
              <a:rPr lang="en-GB" dirty="0"/>
              <a:t>Git / GitHub,</a:t>
            </a:r>
            <a:br>
              <a:rPr lang="en-GB" dirty="0"/>
            </a:br>
            <a:r>
              <a:rPr lang="en-GB" dirty="0"/>
              <a:t>R Markdown / R </a:t>
            </a:r>
            <a:r>
              <a:rPr lang="en-GB" dirty="0" err="1"/>
              <a:t>Bookdown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9F213-2F28-4854-911D-EF90932C6E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Training notes by Jono Handley</a:t>
            </a:r>
          </a:p>
        </p:txBody>
      </p:sp>
    </p:spTree>
    <p:extLst>
      <p:ext uri="{BB962C8B-B14F-4D97-AF65-F5344CB8AC3E}">
        <p14:creationId xmlns:p14="http://schemas.microsoft.com/office/powerpoint/2010/main" val="15539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3: </a:t>
            </a:r>
            <a:r>
              <a:rPr lang="en-GB" sz="1400" b="1" dirty="0">
                <a:highlight>
                  <a:srgbClr val="00FFFF"/>
                </a:highlight>
              </a:rPr>
              <a:t>Pull</a:t>
            </a:r>
            <a:r>
              <a:rPr lang="en-GB" sz="1400" b="1" dirty="0"/>
              <a:t> the latest version of online code to your computer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D36ABA-B569-47E8-B219-3D0C3972333B}"/>
              </a:ext>
            </a:extLst>
          </p:cNvPr>
          <p:cNvSpPr/>
          <p:nvPr/>
        </p:nvSpPr>
        <p:spPr>
          <a:xfrm>
            <a:off x="0" y="760576"/>
            <a:ext cx="3777241" cy="24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When you start working, open the R Project file on your computer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E8B82C-A51E-42BD-8335-88193096C08B}"/>
              </a:ext>
            </a:extLst>
          </p:cNvPr>
          <p:cNvSpPr/>
          <p:nvPr/>
        </p:nvSpPr>
        <p:spPr>
          <a:xfrm>
            <a:off x="-2189" y="444379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3AFE8-B9ED-4BA7-8D22-9D99C2D0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9" y="1008404"/>
            <a:ext cx="5087285" cy="2168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B26D5C-9E95-426B-B50F-E98D9024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71" y="1553482"/>
            <a:ext cx="4673369" cy="162355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8EE1F9-FD7D-45F5-888C-856E6A1CCEFF}"/>
              </a:ext>
            </a:extLst>
          </p:cNvPr>
          <p:cNvSpPr/>
          <p:nvPr/>
        </p:nvSpPr>
        <p:spPr>
          <a:xfrm>
            <a:off x="5634571" y="1172989"/>
            <a:ext cx="3777241" cy="380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In the Git tab in RStudio, click ‘</a:t>
            </a:r>
            <a:r>
              <a:rPr lang="en-GB" sz="1000" b="1" dirty="0"/>
              <a:t>Pull</a:t>
            </a:r>
            <a:r>
              <a:rPr lang="en-GB" sz="1000" dirty="0"/>
              <a:t>’</a:t>
            </a:r>
          </a:p>
          <a:p>
            <a:r>
              <a:rPr lang="en-GB" sz="1000" dirty="0"/>
              <a:t>This will Pull all the latest files of the project to your machine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E56376-31E5-4807-A8B2-46C73225B843}"/>
              </a:ext>
            </a:extLst>
          </p:cNvPr>
          <p:cNvSpPr/>
          <p:nvPr/>
        </p:nvSpPr>
        <p:spPr>
          <a:xfrm>
            <a:off x="5632382" y="856793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9A366B-DFBC-4D13-BB39-2829EF4DF034}"/>
              </a:ext>
            </a:extLst>
          </p:cNvPr>
          <p:cNvSpPr/>
          <p:nvPr/>
        </p:nvSpPr>
        <p:spPr>
          <a:xfrm>
            <a:off x="6375163" y="1673125"/>
            <a:ext cx="484650" cy="196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0EE0F-C04C-4CE4-9FA5-536C836F74F5}"/>
              </a:ext>
            </a:extLst>
          </p:cNvPr>
          <p:cNvSpPr/>
          <p:nvPr/>
        </p:nvSpPr>
        <p:spPr>
          <a:xfrm>
            <a:off x="9195275" y="1658662"/>
            <a:ext cx="905854" cy="196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B0BA53-C934-405D-875A-320EE5184E66}"/>
              </a:ext>
            </a:extLst>
          </p:cNvPr>
          <p:cNvSpPr/>
          <p:nvPr/>
        </p:nvSpPr>
        <p:spPr>
          <a:xfrm>
            <a:off x="10143383" y="1528233"/>
            <a:ext cx="1888620" cy="457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Take note of which </a:t>
            </a:r>
            <a:r>
              <a:rPr lang="en-GB" sz="1000" b="1" dirty="0"/>
              <a:t>Branch </a:t>
            </a:r>
            <a:r>
              <a:rPr lang="en-GB" sz="1000" dirty="0"/>
              <a:t>you are working in. More info later!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AF1F09-56CA-44C1-AABB-442D36944877}"/>
              </a:ext>
            </a:extLst>
          </p:cNvPr>
          <p:cNvSpPr/>
          <p:nvPr/>
        </p:nvSpPr>
        <p:spPr>
          <a:xfrm>
            <a:off x="10143383" y="3680960"/>
            <a:ext cx="1888620" cy="7356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CAVEAT! May want to understand a ‘Fetch’ option which can come before the ‘Pull’</a:t>
            </a:r>
          </a:p>
        </p:txBody>
      </p:sp>
    </p:spTree>
    <p:extLst>
      <p:ext uri="{BB962C8B-B14F-4D97-AF65-F5344CB8AC3E}">
        <p14:creationId xmlns:p14="http://schemas.microsoft.com/office/powerpoint/2010/main" val="118368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73A6C-B970-4FF0-A5F5-43C04381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5" y="1247685"/>
            <a:ext cx="7020364" cy="54052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4: </a:t>
            </a:r>
            <a:r>
              <a:rPr lang="en-GB" sz="1400" b="1" dirty="0">
                <a:highlight>
                  <a:srgbClr val="00FFFF"/>
                </a:highlight>
              </a:rPr>
              <a:t>Stage</a:t>
            </a:r>
            <a:r>
              <a:rPr lang="en-GB" sz="1400" b="1" dirty="0"/>
              <a:t> – this is where temporary files on your computer live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D36ABA-B569-47E8-B219-3D0C3972333B}"/>
              </a:ext>
            </a:extLst>
          </p:cNvPr>
          <p:cNvSpPr/>
          <p:nvPr/>
        </p:nvSpPr>
        <p:spPr>
          <a:xfrm>
            <a:off x="3768696" y="769121"/>
            <a:ext cx="3608403" cy="7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Once you create a new script and then save it, it will get </a:t>
            </a:r>
            <a:r>
              <a:rPr lang="en-GB" sz="1000" b="1" dirty="0"/>
              <a:t>Staged.</a:t>
            </a:r>
          </a:p>
          <a:p>
            <a:r>
              <a:rPr lang="en-GB" sz="1000" dirty="0"/>
              <a:t>Think of this like the file being prepared for going online.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EA4FE61-0EEF-49E2-8154-F43F55C600DD}"/>
              </a:ext>
            </a:extLst>
          </p:cNvPr>
          <p:cNvSpPr/>
          <p:nvPr/>
        </p:nvSpPr>
        <p:spPr>
          <a:xfrm>
            <a:off x="4718511" y="1553559"/>
            <a:ext cx="236819" cy="3296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D0D3C-4FB9-458E-95FB-439CBCF1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637" y="1883245"/>
            <a:ext cx="4278439" cy="18223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5B61C3D-C319-4AFB-9B84-E0863172F626}"/>
              </a:ext>
            </a:extLst>
          </p:cNvPr>
          <p:cNvSpPr/>
          <p:nvPr/>
        </p:nvSpPr>
        <p:spPr>
          <a:xfrm>
            <a:off x="7512904" y="1660187"/>
            <a:ext cx="3608403" cy="223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You can see your saved script on your computer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1D7F8F-25D3-44E6-8DC3-E60CFC93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988" y="4379037"/>
            <a:ext cx="4239873" cy="169343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8071700-E071-4726-B7D0-5A03BDCDC514}"/>
              </a:ext>
            </a:extLst>
          </p:cNvPr>
          <p:cNvSpPr/>
          <p:nvPr/>
        </p:nvSpPr>
        <p:spPr>
          <a:xfrm>
            <a:off x="7559988" y="4155979"/>
            <a:ext cx="3608403" cy="223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But you won’t see it online on GitHub</a:t>
            </a:r>
          </a:p>
        </p:txBody>
      </p:sp>
    </p:spTree>
    <p:extLst>
      <p:ext uri="{BB962C8B-B14F-4D97-AF65-F5344CB8AC3E}">
        <p14:creationId xmlns:p14="http://schemas.microsoft.com/office/powerpoint/2010/main" val="33065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CFCA173-36F1-44E4-AD24-E307285E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4" y="1247686"/>
            <a:ext cx="6947087" cy="54052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4: </a:t>
            </a:r>
            <a:r>
              <a:rPr lang="en-GB" sz="1400" b="1" dirty="0">
                <a:highlight>
                  <a:srgbClr val="00FFFF"/>
                </a:highlight>
              </a:rPr>
              <a:t>Stage</a:t>
            </a:r>
            <a:r>
              <a:rPr lang="en-GB" sz="1400" b="1" dirty="0"/>
              <a:t> – this is where temporary files on your computer live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D36ABA-B569-47E8-B219-3D0C3972333B}"/>
              </a:ext>
            </a:extLst>
          </p:cNvPr>
          <p:cNvSpPr/>
          <p:nvPr/>
        </p:nvSpPr>
        <p:spPr>
          <a:xfrm>
            <a:off x="3768696" y="769121"/>
            <a:ext cx="3608403" cy="7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Once you create a new script and then save it, it will get </a:t>
            </a:r>
            <a:r>
              <a:rPr lang="en-GB" sz="1000" b="1" dirty="0"/>
              <a:t>Staged.</a:t>
            </a:r>
          </a:p>
          <a:p>
            <a:r>
              <a:rPr lang="en-GB" sz="1000" dirty="0"/>
              <a:t>Think of this like the file being prepared for going online.</a:t>
            </a:r>
          </a:p>
          <a:p>
            <a:endParaRPr lang="en-GB" sz="1000" dirty="0"/>
          </a:p>
          <a:p>
            <a:r>
              <a:rPr lang="en-GB" sz="1000" dirty="0"/>
              <a:t>If you create OTHER file types – they will also be staged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EA4FE61-0EEF-49E2-8154-F43F55C600DD}"/>
              </a:ext>
            </a:extLst>
          </p:cNvPr>
          <p:cNvSpPr/>
          <p:nvPr/>
        </p:nvSpPr>
        <p:spPr>
          <a:xfrm>
            <a:off x="4718511" y="1553559"/>
            <a:ext cx="236819" cy="3296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D0D3C-4FB9-458E-95FB-439CBCF1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637" y="1883245"/>
            <a:ext cx="4278439" cy="18223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5B61C3D-C319-4AFB-9B84-E0863172F626}"/>
              </a:ext>
            </a:extLst>
          </p:cNvPr>
          <p:cNvSpPr/>
          <p:nvPr/>
        </p:nvSpPr>
        <p:spPr>
          <a:xfrm>
            <a:off x="7512904" y="1660187"/>
            <a:ext cx="3608403" cy="223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You can see your saved script on your computer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1D7F8F-25D3-44E6-8DC3-E60CFC93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988" y="4379037"/>
            <a:ext cx="4239873" cy="169343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8071700-E071-4726-B7D0-5A03BDCDC514}"/>
              </a:ext>
            </a:extLst>
          </p:cNvPr>
          <p:cNvSpPr/>
          <p:nvPr/>
        </p:nvSpPr>
        <p:spPr>
          <a:xfrm>
            <a:off x="7559988" y="4155979"/>
            <a:ext cx="3608403" cy="223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But you won’t see it online on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BFA03-E55D-4BF8-A83F-A2D5C52D8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448" y="1883245"/>
            <a:ext cx="4310173" cy="182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9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5: </a:t>
            </a:r>
            <a:r>
              <a:rPr lang="en-GB" sz="1400" b="1" dirty="0">
                <a:highlight>
                  <a:srgbClr val="00FFFF"/>
                </a:highlight>
              </a:rPr>
              <a:t>Commit</a:t>
            </a:r>
            <a:r>
              <a:rPr lang="en-GB" sz="1400" b="1" dirty="0"/>
              <a:t> and </a:t>
            </a:r>
            <a:r>
              <a:rPr lang="en-GB" sz="1400" b="1" dirty="0">
                <a:highlight>
                  <a:srgbClr val="00FFFF"/>
                </a:highlight>
              </a:rPr>
              <a:t>Push</a:t>
            </a:r>
            <a:r>
              <a:rPr lang="en-GB" sz="1400" b="1" dirty="0"/>
              <a:t> the new files online to GitHub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9F90A-0B33-4FA0-827D-D0641779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75" y="782150"/>
            <a:ext cx="3315881" cy="2033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D0B693-7DDD-41C3-8AD5-9EA39338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619" y="782150"/>
            <a:ext cx="3315881" cy="2033142"/>
          </a:xfrm>
          <a:prstGeom prst="rect">
            <a:avLst/>
          </a:prstGeom>
        </p:spPr>
      </p:pic>
      <p:pic>
        <p:nvPicPr>
          <p:cNvPr id="1028" name="Picture 4" descr="Mouse Cursor Png - Computer Mouse On Screen, Transparent Png , Transparent  Png Image - PNGitem">
            <a:extLst>
              <a:ext uri="{FF2B5EF4-FFF2-40B4-BE49-F238E27FC236}">
                <a16:creationId xmlns:a16="http://schemas.microsoft.com/office/drawing/2014/main" id="{D2538042-2B29-43DE-A106-BD8BC1B2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3" y="1407853"/>
            <a:ext cx="278628" cy="21966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ouse Cursor Png - Computer Mouse On Screen, Transparent Png , Transparent  Png Image - PNGitem">
            <a:extLst>
              <a:ext uri="{FF2B5EF4-FFF2-40B4-BE49-F238E27FC236}">
                <a16:creationId xmlns:a16="http://schemas.microsoft.com/office/drawing/2014/main" id="{B619EAD3-F789-4F3E-934D-CDE73272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431" y="1013322"/>
            <a:ext cx="278628" cy="21966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DF78AD-1DD2-4192-9890-D3C630FCD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063" y="782149"/>
            <a:ext cx="4408027" cy="19249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24CD3A-3E71-4798-A627-D406631A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3" y="3066136"/>
            <a:ext cx="4408027" cy="19249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A3993C-7E15-4D35-B23A-D5860A0475EF}"/>
              </a:ext>
            </a:extLst>
          </p:cNvPr>
          <p:cNvSpPr txBox="1"/>
          <p:nvPr/>
        </p:nvSpPr>
        <p:spPr>
          <a:xfrm>
            <a:off x="2906696" y="3443831"/>
            <a:ext cx="168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Type a commit message in this box.</a:t>
            </a:r>
          </a:p>
          <a:p>
            <a:r>
              <a:rPr lang="en-GB" sz="800" dirty="0"/>
              <a:t>A commit message is a short description of what you have done to a relevant document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85B638-CE91-4348-9316-F27BF129108A}"/>
              </a:ext>
            </a:extLst>
          </p:cNvPr>
          <p:cNvSpPr/>
          <p:nvPr/>
        </p:nvSpPr>
        <p:spPr>
          <a:xfrm>
            <a:off x="100268" y="427834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2B32BD-9B24-498D-8E34-E244195AE132}"/>
              </a:ext>
            </a:extLst>
          </p:cNvPr>
          <p:cNvSpPr/>
          <p:nvPr/>
        </p:nvSpPr>
        <p:spPr>
          <a:xfrm>
            <a:off x="3619665" y="427834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9B547D-7844-483C-A14E-9CC26FF19EF6}"/>
              </a:ext>
            </a:extLst>
          </p:cNvPr>
          <p:cNvSpPr/>
          <p:nvPr/>
        </p:nvSpPr>
        <p:spPr>
          <a:xfrm>
            <a:off x="7139062" y="427834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06B3E1-72A4-431B-BD0D-A2B007031F11}"/>
              </a:ext>
            </a:extLst>
          </p:cNvPr>
          <p:cNvSpPr/>
          <p:nvPr/>
        </p:nvSpPr>
        <p:spPr>
          <a:xfrm>
            <a:off x="3385169" y="3089515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84E25B9-3815-432A-9C74-DC617F484039}"/>
              </a:ext>
            </a:extLst>
          </p:cNvPr>
          <p:cNvSpPr/>
          <p:nvPr/>
        </p:nvSpPr>
        <p:spPr>
          <a:xfrm>
            <a:off x="4622782" y="3904292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7D951C-37D4-4334-83F3-ABF5449CA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433" y="3061405"/>
            <a:ext cx="5784507" cy="182607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AC40530-1876-4571-87A8-AC654A93F507}"/>
              </a:ext>
            </a:extLst>
          </p:cNvPr>
          <p:cNvSpPr/>
          <p:nvPr/>
        </p:nvSpPr>
        <p:spPr>
          <a:xfrm>
            <a:off x="4981706" y="3305752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683A62-6C6A-4F99-95F2-A0903232C891}"/>
              </a:ext>
            </a:extLst>
          </p:cNvPr>
          <p:cNvSpPr/>
          <p:nvPr/>
        </p:nvSpPr>
        <p:spPr>
          <a:xfrm>
            <a:off x="11055680" y="3126290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E7681B-B1D7-4E1E-AF54-AB5DF0347592}"/>
              </a:ext>
            </a:extLst>
          </p:cNvPr>
          <p:cNvSpPr/>
          <p:nvPr/>
        </p:nvSpPr>
        <p:spPr>
          <a:xfrm>
            <a:off x="547231" y="493463"/>
            <a:ext cx="2638092" cy="223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1. Select the staged files you want to commit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000567-2A09-4E5C-8FA7-F73BDE557317}"/>
              </a:ext>
            </a:extLst>
          </p:cNvPr>
          <p:cNvSpPr/>
          <p:nvPr/>
        </p:nvSpPr>
        <p:spPr>
          <a:xfrm>
            <a:off x="4052037" y="472785"/>
            <a:ext cx="2293759" cy="223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2. Select option to commit the 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6057EE-F434-4B84-B1E8-99C6AED0B4C2}"/>
              </a:ext>
            </a:extLst>
          </p:cNvPr>
          <p:cNvSpPr/>
          <p:nvPr/>
        </p:nvSpPr>
        <p:spPr>
          <a:xfrm>
            <a:off x="7597274" y="472785"/>
            <a:ext cx="1745802" cy="223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3. A new window appears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68E8B3-3256-4B74-857E-95CA73508F83}"/>
              </a:ext>
            </a:extLst>
          </p:cNvPr>
          <p:cNvSpPr/>
          <p:nvPr/>
        </p:nvSpPr>
        <p:spPr>
          <a:xfrm>
            <a:off x="705549" y="4389055"/>
            <a:ext cx="3038544" cy="563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4. Type a commit message</a:t>
            </a:r>
          </a:p>
          <a:p>
            <a:r>
              <a:rPr lang="en-GB" sz="1000" dirty="0"/>
              <a:t>5. Select commit and wait for it to run. Assess output then close output window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969C4E-C17C-4F97-AE65-9CC7287E9DFC}"/>
              </a:ext>
            </a:extLst>
          </p:cNvPr>
          <p:cNvSpPr/>
          <p:nvPr/>
        </p:nvSpPr>
        <p:spPr>
          <a:xfrm>
            <a:off x="5462042" y="3802097"/>
            <a:ext cx="3038544" cy="563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6. Notice the text explaining the status of your branch (see later explanation)</a:t>
            </a:r>
          </a:p>
          <a:p>
            <a:r>
              <a:rPr lang="en-GB" sz="1000" dirty="0"/>
              <a:t>7. </a:t>
            </a:r>
            <a:r>
              <a:rPr lang="en-GB" sz="1000" b="1" dirty="0"/>
              <a:t>Push</a:t>
            </a:r>
            <a:r>
              <a:rPr lang="en-GB" sz="1000" dirty="0"/>
              <a:t> the changes to GitHub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DA7558-FC59-4D0B-8179-672A96C04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247" y="4952368"/>
            <a:ext cx="3639446" cy="1726508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AEF504F-C7FF-4ED2-A17E-037A6A9656BD}"/>
              </a:ext>
            </a:extLst>
          </p:cNvPr>
          <p:cNvSpPr/>
          <p:nvPr/>
        </p:nvSpPr>
        <p:spPr>
          <a:xfrm>
            <a:off x="5845323" y="5896388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8AD051-83CB-40CB-9590-11A235632A20}"/>
              </a:ext>
            </a:extLst>
          </p:cNvPr>
          <p:cNvSpPr/>
          <p:nvPr/>
        </p:nvSpPr>
        <p:spPr>
          <a:xfrm>
            <a:off x="9843693" y="5691999"/>
            <a:ext cx="1638990" cy="700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8. Your new files should now be online on GitHub </a:t>
            </a:r>
            <a:r>
              <a:rPr lang="en-GB" sz="1000" dirty="0">
                <a:sym typeface="Wingdings" panose="05000000000000000000" pitchFamily="2" charset="2"/>
              </a:rPr>
              <a:t>.</a:t>
            </a:r>
          </a:p>
          <a:p>
            <a:r>
              <a:rPr lang="en-GB" sz="1000" dirty="0">
                <a:sym typeface="Wingdings" panose="05000000000000000000" pitchFamily="2" charset="2"/>
              </a:rPr>
              <a:t>You may need to refresh the webpage.</a:t>
            </a: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9985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RECAP – Steps 1 - 5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41" name="Title 7">
            <a:extLst>
              <a:ext uri="{FF2B5EF4-FFF2-40B4-BE49-F238E27FC236}">
                <a16:creationId xmlns:a16="http://schemas.microsoft.com/office/drawing/2014/main" id="{2B06490F-E56D-404F-9DBA-32DCF46AFB9D}"/>
              </a:ext>
            </a:extLst>
          </p:cNvPr>
          <p:cNvSpPr txBox="1">
            <a:spLocks/>
          </p:cNvSpPr>
          <p:nvPr/>
        </p:nvSpPr>
        <p:spPr>
          <a:xfrm>
            <a:off x="662687" y="193620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1: Create a </a:t>
            </a:r>
            <a:r>
              <a:rPr lang="en-GB" sz="1400" b="1" dirty="0">
                <a:highlight>
                  <a:srgbClr val="00FFFF"/>
                </a:highlight>
              </a:rPr>
              <a:t>repository</a:t>
            </a:r>
            <a:r>
              <a:rPr lang="en-GB" sz="1400" b="1" dirty="0"/>
              <a:t> (aka a repo)</a:t>
            </a:r>
          </a:p>
        </p:txBody>
      </p:sp>
      <p:sp>
        <p:nvSpPr>
          <p:cNvPr id="42" name="Title 7">
            <a:extLst>
              <a:ext uri="{FF2B5EF4-FFF2-40B4-BE49-F238E27FC236}">
                <a16:creationId xmlns:a16="http://schemas.microsoft.com/office/drawing/2014/main" id="{EC565E65-F291-49A1-852F-E46540920881}"/>
              </a:ext>
            </a:extLst>
          </p:cNvPr>
          <p:cNvSpPr txBox="1">
            <a:spLocks/>
          </p:cNvSpPr>
          <p:nvPr/>
        </p:nvSpPr>
        <p:spPr>
          <a:xfrm>
            <a:off x="662687" y="261986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2: </a:t>
            </a:r>
            <a:r>
              <a:rPr lang="en-GB" sz="1400" b="1" dirty="0">
                <a:highlight>
                  <a:srgbClr val="00FFFF"/>
                </a:highlight>
              </a:rPr>
              <a:t>Clone</a:t>
            </a:r>
            <a:r>
              <a:rPr lang="en-GB" sz="1400" b="1" dirty="0"/>
              <a:t> (aka copy or link) the repository to your computer</a:t>
            </a:r>
          </a:p>
        </p:txBody>
      </p:sp>
      <p:sp>
        <p:nvSpPr>
          <p:cNvPr id="46" name="Title 7">
            <a:extLst>
              <a:ext uri="{FF2B5EF4-FFF2-40B4-BE49-F238E27FC236}">
                <a16:creationId xmlns:a16="http://schemas.microsoft.com/office/drawing/2014/main" id="{C0545486-C0D4-47A5-99FF-81BA3468C8F2}"/>
              </a:ext>
            </a:extLst>
          </p:cNvPr>
          <p:cNvSpPr txBox="1">
            <a:spLocks/>
          </p:cNvSpPr>
          <p:nvPr/>
        </p:nvSpPr>
        <p:spPr>
          <a:xfrm>
            <a:off x="662687" y="330353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3: </a:t>
            </a:r>
            <a:r>
              <a:rPr lang="en-GB" sz="1400" b="1" dirty="0">
                <a:highlight>
                  <a:srgbClr val="00FFFF"/>
                </a:highlight>
              </a:rPr>
              <a:t>Pull</a:t>
            </a:r>
            <a:r>
              <a:rPr lang="en-GB" sz="1400" b="1" dirty="0"/>
              <a:t> the latest version of online code to your computer</a:t>
            </a:r>
          </a:p>
        </p:txBody>
      </p:sp>
      <p:sp>
        <p:nvSpPr>
          <p:cNvPr id="47" name="Title 7">
            <a:extLst>
              <a:ext uri="{FF2B5EF4-FFF2-40B4-BE49-F238E27FC236}">
                <a16:creationId xmlns:a16="http://schemas.microsoft.com/office/drawing/2014/main" id="{43FA74D7-44DE-4994-B9E7-ABD9548FCFDF}"/>
              </a:ext>
            </a:extLst>
          </p:cNvPr>
          <p:cNvSpPr txBox="1">
            <a:spLocks/>
          </p:cNvSpPr>
          <p:nvPr/>
        </p:nvSpPr>
        <p:spPr>
          <a:xfrm>
            <a:off x="662687" y="398719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4: </a:t>
            </a:r>
            <a:r>
              <a:rPr lang="en-GB" sz="1400" b="1" dirty="0">
                <a:highlight>
                  <a:srgbClr val="00FFFF"/>
                </a:highlight>
              </a:rPr>
              <a:t>Stage</a:t>
            </a:r>
            <a:r>
              <a:rPr lang="en-GB" sz="1400" b="1" dirty="0"/>
              <a:t> – this is where temporary files on your computer live</a:t>
            </a:r>
          </a:p>
        </p:txBody>
      </p:sp>
      <p:sp>
        <p:nvSpPr>
          <p:cNvPr id="48" name="Title 7">
            <a:extLst>
              <a:ext uri="{FF2B5EF4-FFF2-40B4-BE49-F238E27FC236}">
                <a16:creationId xmlns:a16="http://schemas.microsoft.com/office/drawing/2014/main" id="{C676DA11-7A70-4512-9F81-F29D9CDC3B53}"/>
              </a:ext>
            </a:extLst>
          </p:cNvPr>
          <p:cNvSpPr txBox="1">
            <a:spLocks/>
          </p:cNvSpPr>
          <p:nvPr/>
        </p:nvSpPr>
        <p:spPr>
          <a:xfrm>
            <a:off x="662687" y="467086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5: </a:t>
            </a:r>
            <a:r>
              <a:rPr lang="en-GB" sz="1400" b="1" dirty="0">
                <a:highlight>
                  <a:srgbClr val="00FFFF"/>
                </a:highlight>
              </a:rPr>
              <a:t>Commit</a:t>
            </a:r>
            <a:r>
              <a:rPr lang="en-GB" sz="1400" b="1" dirty="0"/>
              <a:t> and </a:t>
            </a:r>
            <a:r>
              <a:rPr lang="en-GB" sz="1400" b="1" dirty="0">
                <a:highlight>
                  <a:srgbClr val="00FFFF"/>
                </a:highlight>
              </a:rPr>
              <a:t>Push</a:t>
            </a:r>
            <a:r>
              <a:rPr lang="en-GB" sz="1400" b="1" dirty="0"/>
              <a:t> the new files online to GitHub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B1ADF-AE98-4A18-9676-D2681C9785D2}"/>
              </a:ext>
            </a:extLst>
          </p:cNvPr>
          <p:cNvSpPr/>
          <p:nvPr/>
        </p:nvSpPr>
        <p:spPr>
          <a:xfrm>
            <a:off x="564022" y="1837346"/>
            <a:ext cx="5110385" cy="3298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1F5BE-1E65-4F4D-939D-CC57F59C3C56}"/>
              </a:ext>
            </a:extLst>
          </p:cNvPr>
          <p:cNvSpPr/>
          <p:nvPr/>
        </p:nvSpPr>
        <p:spPr>
          <a:xfrm>
            <a:off x="564022" y="681396"/>
            <a:ext cx="5110385" cy="11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So far, we have covered: </a:t>
            </a:r>
          </a:p>
          <a:p>
            <a:r>
              <a:rPr lang="en-GB" sz="2000" dirty="0"/>
              <a:t>The basic workflow of what you will need if only working on code by yourself.</a:t>
            </a:r>
          </a:p>
          <a:p>
            <a:endParaRPr lang="en-GB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A1C4BF-63E6-45C9-ACAD-625465E3AEC2}"/>
              </a:ext>
            </a:extLst>
          </p:cNvPr>
          <p:cNvSpPr/>
          <p:nvPr/>
        </p:nvSpPr>
        <p:spPr>
          <a:xfrm>
            <a:off x="6253062" y="1819424"/>
            <a:ext cx="5110383" cy="1393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If you want to work on and edit code with other people</a:t>
            </a:r>
          </a:p>
          <a:p>
            <a:endParaRPr lang="en-GB" sz="2000" dirty="0"/>
          </a:p>
          <a:p>
            <a:r>
              <a:rPr lang="en-GB" sz="2000" dirty="0"/>
              <a:t>The following will help: </a:t>
            </a:r>
          </a:p>
        </p:txBody>
      </p:sp>
    </p:spTree>
    <p:extLst>
      <p:ext uri="{BB962C8B-B14F-4D97-AF65-F5344CB8AC3E}">
        <p14:creationId xmlns:p14="http://schemas.microsoft.com/office/powerpoint/2010/main" val="158447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RECAP – Steps 1 - 5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41" name="Title 7">
            <a:extLst>
              <a:ext uri="{FF2B5EF4-FFF2-40B4-BE49-F238E27FC236}">
                <a16:creationId xmlns:a16="http://schemas.microsoft.com/office/drawing/2014/main" id="{2B06490F-E56D-404F-9DBA-32DCF46AFB9D}"/>
              </a:ext>
            </a:extLst>
          </p:cNvPr>
          <p:cNvSpPr txBox="1">
            <a:spLocks/>
          </p:cNvSpPr>
          <p:nvPr/>
        </p:nvSpPr>
        <p:spPr>
          <a:xfrm>
            <a:off x="662687" y="193620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1: Create a </a:t>
            </a:r>
            <a:r>
              <a:rPr lang="en-GB" sz="1400" b="1" dirty="0">
                <a:highlight>
                  <a:srgbClr val="00FFFF"/>
                </a:highlight>
              </a:rPr>
              <a:t>repository</a:t>
            </a:r>
            <a:r>
              <a:rPr lang="en-GB" sz="1400" b="1" dirty="0"/>
              <a:t> (aka a repo)</a:t>
            </a:r>
          </a:p>
        </p:txBody>
      </p:sp>
      <p:sp>
        <p:nvSpPr>
          <p:cNvPr id="42" name="Title 7">
            <a:extLst>
              <a:ext uri="{FF2B5EF4-FFF2-40B4-BE49-F238E27FC236}">
                <a16:creationId xmlns:a16="http://schemas.microsoft.com/office/drawing/2014/main" id="{EC565E65-F291-49A1-852F-E46540920881}"/>
              </a:ext>
            </a:extLst>
          </p:cNvPr>
          <p:cNvSpPr txBox="1">
            <a:spLocks/>
          </p:cNvSpPr>
          <p:nvPr/>
        </p:nvSpPr>
        <p:spPr>
          <a:xfrm>
            <a:off x="662687" y="261986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2: </a:t>
            </a:r>
            <a:r>
              <a:rPr lang="en-GB" sz="1400" b="1" dirty="0">
                <a:highlight>
                  <a:srgbClr val="00FFFF"/>
                </a:highlight>
              </a:rPr>
              <a:t>Clone</a:t>
            </a:r>
            <a:r>
              <a:rPr lang="en-GB" sz="1400" b="1" dirty="0"/>
              <a:t> (aka copy or link) the repository to your computer</a:t>
            </a:r>
          </a:p>
        </p:txBody>
      </p:sp>
      <p:sp>
        <p:nvSpPr>
          <p:cNvPr id="46" name="Title 7">
            <a:extLst>
              <a:ext uri="{FF2B5EF4-FFF2-40B4-BE49-F238E27FC236}">
                <a16:creationId xmlns:a16="http://schemas.microsoft.com/office/drawing/2014/main" id="{C0545486-C0D4-47A5-99FF-81BA3468C8F2}"/>
              </a:ext>
            </a:extLst>
          </p:cNvPr>
          <p:cNvSpPr txBox="1">
            <a:spLocks/>
          </p:cNvSpPr>
          <p:nvPr/>
        </p:nvSpPr>
        <p:spPr>
          <a:xfrm>
            <a:off x="662687" y="330353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3: </a:t>
            </a:r>
            <a:r>
              <a:rPr lang="en-GB" sz="1400" b="1" dirty="0">
                <a:highlight>
                  <a:srgbClr val="00FFFF"/>
                </a:highlight>
              </a:rPr>
              <a:t>Pull</a:t>
            </a:r>
            <a:r>
              <a:rPr lang="en-GB" sz="1400" b="1" dirty="0"/>
              <a:t> the latest version of online code to your computer</a:t>
            </a:r>
          </a:p>
        </p:txBody>
      </p:sp>
      <p:sp>
        <p:nvSpPr>
          <p:cNvPr id="47" name="Title 7">
            <a:extLst>
              <a:ext uri="{FF2B5EF4-FFF2-40B4-BE49-F238E27FC236}">
                <a16:creationId xmlns:a16="http://schemas.microsoft.com/office/drawing/2014/main" id="{43FA74D7-44DE-4994-B9E7-ABD9548FCFDF}"/>
              </a:ext>
            </a:extLst>
          </p:cNvPr>
          <p:cNvSpPr txBox="1">
            <a:spLocks/>
          </p:cNvSpPr>
          <p:nvPr/>
        </p:nvSpPr>
        <p:spPr>
          <a:xfrm>
            <a:off x="662687" y="398719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4: </a:t>
            </a:r>
            <a:r>
              <a:rPr lang="en-GB" sz="1400" b="1" dirty="0">
                <a:highlight>
                  <a:srgbClr val="00FFFF"/>
                </a:highlight>
              </a:rPr>
              <a:t>Stage</a:t>
            </a:r>
            <a:r>
              <a:rPr lang="en-GB" sz="1400" b="1" dirty="0"/>
              <a:t> – this is where temporary files on your computer live</a:t>
            </a:r>
          </a:p>
        </p:txBody>
      </p:sp>
      <p:sp>
        <p:nvSpPr>
          <p:cNvPr id="48" name="Title 7">
            <a:extLst>
              <a:ext uri="{FF2B5EF4-FFF2-40B4-BE49-F238E27FC236}">
                <a16:creationId xmlns:a16="http://schemas.microsoft.com/office/drawing/2014/main" id="{C676DA11-7A70-4512-9F81-F29D9CDC3B53}"/>
              </a:ext>
            </a:extLst>
          </p:cNvPr>
          <p:cNvSpPr txBox="1">
            <a:spLocks/>
          </p:cNvSpPr>
          <p:nvPr/>
        </p:nvSpPr>
        <p:spPr>
          <a:xfrm>
            <a:off x="662687" y="467086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5: </a:t>
            </a:r>
            <a:r>
              <a:rPr lang="en-GB" sz="1400" b="1" dirty="0">
                <a:highlight>
                  <a:srgbClr val="00FFFF"/>
                </a:highlight>
              </a:rPr>
              <a:t>Commit</a:t>
            </a:r>
            <a:r>
              <a:rPr lang="en-GB" sz="1400" b="1" dirty="0"/>
              <a:t> and </a:t>
            </a:r>
            <a:r>
              <a:rPr lang="en-GB" sz="1400" b="1" dirty="0">
                <a:highlight>
                  <a:srgbClr val="00FFFF"/>
                </a:highlight>
              </a:rPr>
              <a:t>Push</a:t>
            </a:r>
            <a:r>
              <a:rPr lang="en-GB" sz="1400" b="1" dirty="0"/>
              <a:t> the new files online to GitHub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645E6F-FE3F-4BDE-9998-3A4240E3B2A6}"/>
              </a:ext>
            </a:extLst>
          </p:cNvPr>
          <p:cNvSpPr/>
          <p:nvPr/>
        </p:nvSpPr>
        <p:spPr>
          <a:xfrm>
            <a:off x="564022" y="681396"/>
            <a:ext cx="5110385" cy="11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So far, we have covered: </a:t>
            </a:r>
          </a:p>
          <a:p>
            <a:r>
              <a:rPr lang="en-GB" sz="2000" dirty="0"/>
              <a:t>The basic workflow of what you will need if only working on code by yourself.</a:t>
            </a:r>
          </a:p>
          <a:p>
            <a:endParaRPr lang="en-GB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B1ADF-AE98-4A18-9676-D2681C9785D2}"/>
              </a:ext>
            </a:extLst>
          </p:cNvPr>
          <p:cNvSpPr/>
          <p:nvPr/>
        </p:nvSpPr>
        <p:spPr>
          <a:xfrm>
            <a:off x="564022" y="1837346"/>
            <a:ext cx="5110385" cy="3298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294094-070D-4AB6-BC18-A1406DA047D6}"/>
              </a:ext>
            </a:extLst>
          </p:cNvPr>
          <p:cNvSpPr/>
          <p:nvPr/>
        </p:nvSpPr>
        <p:spPr>
          <a:xfrm>
            <a:off x="6253062" y="1819424"/>
            <a:ext cx="5110383" cy="1393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If you want to work on and edit code with other people</a:t>
            </a:r>
          </a:p>
          <a:p>
            <a:endParaRPr lang="en-GB" sz="2000" dirty="0"/>
          </a:p>
          <a:p>
            <a:r>
              <a:rPr lang="en-GB" sz="2000" dirty="0"/>
              <a:t>The following will help: </a:t>
            </a:r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7FB07D2E-8025-4E64-B12B-AFB371D470E2}"/>
              </a:ext>
            </a:extLst>
          </p:cNvPr>
          <p:cNvSpPr txBox="1">
            <a:spLocks/>
          </p:cNvSpPr>
          <p:nvPr/>
        </p:nvSpPr>
        <p:spPr>
          <a:xfrm>
            <a:off x="6429674" y="342200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6: Create a </a:t>
            </a:r>
            <a:r>
              <a:rPr lang="en-GB" sz="1400" b="1" dirty="0">
                <a:highlight>
                  <a:srgbClr val="00FFFF"/>
                </a:highlight>
              </a:rPr>
              <a:t>Branch</a:t>
            </a:r>
            <a:r>
              <a:rPr lang="en-GB" sz="1400" b="1" dirty="0"/>
              <a:t> or </a:t>
            </a:r>
            <a:r>
              <a:rPr lang="en-GB" sz="1400" b="1" dirty="0">
                <a:highlight>
                  <a:srgbClr val="00FFFF"/>
                </a:highlight>
              </a:rPr>
              <a:t>Fork</a:t>
            </a:r>
            <a:endParaRPr lang="en-GB" sz="1400" b="1" dirty="0"/>
          </a:p>
        </p:txBody>
      </p:sp>
      <p:sp>
        <p:nvSpPr>
          <p:cNvPr id="52" name="Title 7">
            <a:extLst>
              <a:ext uri="{FF2B5EF4-FFF2-40B4-BE49-F238E27FC236}">
                <a16:creationId xmlns:a16="http://schemas.microsoft.com/office/drawing/2014/main" id="{AEAB9055-2588-4CFF-9FA1-48A557129485}"/>
              </a:ext>
            </a:extLst>
          </p:cNvPr>
          <p:cNvSpPr txBox="1">
            <a:spLocks/>
          </p:cNvSpPr>
          <p:nvPr/>
        </p:nvSpPr>
        <p:spPr>
          <a:xfrm>
            <a:off x="6429674" y="398719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7: Submit and merge a </a:t>
            </a:r>
            <a:r>
              <a:rPr lang="en-GB" sz="1400" b="1" dirty="0">
                <a:highlight>
                  <a:srgbClr val="00FFFF"/>
                </a:highlight>
              </a:rPr>
              <a:t>Pull request</a:t>
            </a:r>
            <a:r>
              <a:rPr lang="en-GB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6447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7FB07D2E-8025-4E64-B12B-AFB371D470E2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6: Create a </a:t>
            </a:r>
            <a:r>
              <a:rPr lang="en-GB" sz="1400" b="1" dirty="0">
                <a:highlight>
                  <a:srgbClr val="00FFFF"/>
                </a:highlight>
              </a:rPr>
              <a:t>Branch</a:t>
            </a:r>
            <a:r>
              <a:rPr lang="en-GB" sz="1400" b="1" dirty="0"/>
              <a:t> or </a:t>
            </a:r>
            <a:r>
              <a:rPr lang="en-GB" sz="1400" b="1" dirty="0">
                <a:highlight>
                  <a:srgbClr val="00FFFF"/>
                </a:highlight>
              </a:rPr>
              <a:t>Fork</a:t>
            </a:r>
            <a:endParaRPr lang="en-GB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A33C3-D26F-4E37-AC6A-0D0AFBE4CFEC}"/>
              </a:ext>
            </a:extLst>
          </p:cNvPr>
          <p:cNvSpPr/>
          <p:nvPr/>
        </p:nvSpPr>
        <p:spPr>
          <a:xfrm>
            <a:off x="365011" y="734109"/>
            <a:ext cx="2873846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What is a </a:t>
            </a:r>
            <a:r>
              <a:rPr lang="en-GB" sz="2000" b="1" dirty="0"/>
              <a:t>branch </a:t>
            </a:r>
            <a:r>
              <a:rPr lang="en-GB" sz="2000" dirty="0"/>
              <a:t>or </a:t>
            </a:r>
            <a:r>
              <a:rPr lang="en-GB" sz="2000" b="1" dirty="0"/>
              <a:t>fork?</a:t>
            </a:r>
            <a:endParaRPr lang="en-GB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2F5C6C-17F9-43BB-9033-ADC9C861BB64}"/>
              </a:ext>
            </a:extLst>
          </p:cNvPr>
          <p:cNvSpPr/>
          <p:nvPr/>
        </p:nvSpPr>
        <p:spPr>
          <a:xfrm>
            <a:off x="4776387" y="2181361"/>
            <a:ext cx="2409913" cy="1330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Repository (aka repo)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This is the main (aka master) version of the project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It’s the version people will use. So you don’t want to break it!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D82BB1-5837-40A6-917A-5A52F9CD4F53}"/>
              </a:ext>
            </a:extLst>
          </p:cNvPr>
          <p:cNvSpPr/>
          <p:nvPr/>
        </p:nvSpPr>
        <p:spPr>
          <a:xfrm>
            <a:off x="567067" y="3998127"/>
            <a:ext cx="3702787" cy="175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Branch</a:t>
            </a:r>
            <a:endParaRPr lang="en-GB" sz="1200" dirty="0"/>
          </a:p>
          <a:p>
            <a:pPr algn="ctr"/>
            <a:r>
              <a:rPr lang="en-GB" sz="1200" dirty="0"/>
              <a:t>This is a copy of main repository that is still linked to the main repository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But, it’s like a side split from the main repository where you can safely make changes and test them out.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You would normally make changes to a single part of the project. (e.g. just change one specific function)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8F8A7E-7261-41E8-BBA6-845DDF63241A}"/>
              </a:ext>
            </a:extLst>
          </p:cNvPr>
          <p:cNvSpPr/>
          <p:nvPr/>
        </p:nvSpPr>
        <p:spPr>
          <a:xfrm>
            <a:off x="7692835" y="4000264"/>
            <a:ext cx="3702787" cy="1446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Fork</a:t>
            </a:r>
            <a:endParaRPr lang="en-GB" sz="1200" dirty="0"/>
          </a:p>
          <a:p>
            <a:pPr algn="ctr"/>
            <a:r>
              <a:rPr lang="en-GB" sz="1200" dirty="0"/>
              <a:t>This is an independent copy of the main repository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You usually do this if you want to create something entirely new.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5640A0-605B-4E17-9059-3E0358C8F74B}"/>
              </a:ext>
            </a:extLst>
          </p:cNvPr>
          <p:cNvCxnSpPr>
            <a:cxnSpLocks/>
            <a:stCxn id="3" idx="1"/>
            <a:endCxn id="19" idx="0"/>
          </p:cNvCxnSpPr>
          <p:nvPr/>
        </p:nvCxnSpPr>
        <p:spPr>
          <a:xfrm flipH="1">
            <a:off x="2418461" y="2846450"/>
            <a:ext cx="2357926" cy="115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45EF7CB-EC61-456E-B1A4-B0F9784D2762}"/>
              </a:ext>
            </a:extLst>
          </p:cNvPr>
          <p:cNvSpPr/>
          <p:nvPr/>
        </p:nvSpPr>
        <p:spPr>
          <a:xfrm>
            <a:off x="567066" y="5908114"/>
            <a:ext cx="3702787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You can make changes to your branch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BE289D-96B7-4FE2-962F-32E4DE3EE765}"/>
              </a:ext>
            </a:extLst>
          </p:cNvPr>
          <p:cNvCxnSpPr>
            <a:stCxn id="19" idx="2"/>
            <a:endCxn id="25" idx="0"/>
          </p:cNvCxnSpPr>
          <p:nvPr/>
        </p:nvCxnSpPr>
        <p:spPr>
          <a:xfrm flipH="1">
            <a:off x="2418460" y="5751322"/>
            <a:ext cx="1" cy="15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FCCD6A5-B185-403F-A33C-902082D7DE99}"/>
              </a:ext>
            </a:extLst>
          </p:cNvPr>
          <p:cNvSpPr/>
          <p:nvPr/>
        </p:nvSpPr>
        <p:spPr>
          <a:xfrm>
            <a:off x="4670375" y="5908114"/>
            <a:ext cx="2621938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Then, you submit a </a:t>
            </a:r>
            <a:r>
              <a:rPr lang="en-GB" sz="1200" b="1" dirty="0"/>
              <a:t>Pull Request</a:t>
            </a:r>
            <a:r>
              <a:rPr lang="en-GB" sz="1200" dirty="0"/>
              <a:t> to the main repository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61A9B2-12A4-4FD1-972E-6035C365C415}"/>
              </a:ext>
            </a:extLst>
          </p:cNvPr>
          <p:cNvSpPr/>
          <p:nvPr/>
        </p:nvSpPr>
        <p:spPr>
          <a:xfrm>
            <a:off x="4670375" y="4874724"/>
            <a:ext cx="2621938" cy="571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The owner of the main repository, will get a request to review the desired changes.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DB388-D08C-4147-B404-04E644F91E7C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4269853" y="6122174"/>
            <a:ext cx="400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23192FE-C634-450B-961F-086E0883417E}"/>
              </a:ext>
            </a:extLst>
          </p:cNvPr>
          <p:cNvSpPr/>
          <p:nvPr/>
        </p:nvSpPr>
        <p:spPr>
          <a:xfrm>
            <a:off x="4670375" y="4091298"/>
            <a:ext cx="2621938" cy="571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If the changes are good, these changes can be </a:t>
            </a:r>
            <a:r>
              <a:rPr lang="en-GB" sz="1200" b="1" u="sng" dirty="0"/>
              <a:t>pulled</a:t>
            </a:r>
            <a:r>
              <a:rPr lang="en-GB" sz="1200" dirty="0"/>
              <a:t> back into the main repository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6D1DA8-DF54-4EBE-8276-79575D4C33B4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5981344" y="5446642"/>
            <a:ext cx="0" cy="46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6F8EB0-5E0F-4F1E-840A-BF7483613F45}"/>
              </a:ext>
            </a:extLst>
          </p:cNvPr>
          <p:cNvCxnSpPr>
            <a:stCxn id="29" idx="0"/>
            <a:endCxn id="33" idx="2"/>
          </p:cNvCxnSpPr>
          <p:nvPr/>
        </p:nvCxnSpPr>
        <p:spPr>
          <a:xfrm flipV="1">
            <a:off x="5981344" y="4663216"/>
            <a:ext cx="0" cy="211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0A442-B1E6-4F22-8ADD-08F00576873B}"/>
              </a:ext>
            </a:extLst>
          </p:cNvPr>
          <p:cNvCxnSpPr>
            <a:stCxn id="33" idx="0"/>
            <a:endCxn id="3" idx="2"/>
          </p:cNvCxnSpPr>
          <p:nvPr/>
        </p:nvCxnSpPr>
        <p:spPr>
          <a:xfrm flipV="1">
            <a:off x="5981344" y="3511539"/>
            <a:ext cx="0" cy="57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0E417CA-FDB2-4AB7-A3DD-EE5FC43794B3}"/>
              </a:ext>
            </a:extLst>
          </p:cNvPr>
          <p:cNvSpPr/>
          <p:nvPr/>
        </p:nvSpPr>
        <p:spPr>
          <a:xfrm>
            <a:off x="7692835" y="5908114"/>
            <a:ext cx="3702787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BUT, you can also request the changes to be </a:t>
            </a:r>
            <a:r>
              <a:rPr lang="en-GB" sz="1200" b="1" u="sng" dirty="0"/>
              <a:t>pulled </a:t>
            </a:r>
            <a:r>
              <a:rPr lang="en-GB" sz="1200" dirty="0"/>
              <a:t>back into the original repository</a:t>
            </a:r>
            <a:endParaRPr lang="en-GB" sz="1200" b="1" u="sng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3F9236-74AA-4A13-B8E5-8907B3B42922}"/>
              </a:ext>
            </a:extLst>
          </p:cNvPr>
          <p:cNvCxnSpPr>
            <a:stCxn id="53" idx="1"/>
            <a:endCxn id="28" idx="3"/>
          </p:cNvCxnSpPr>
          <p:nvPr/>
        </p:nvCxnSpPr>
        <p:spPr>
          <a:xfrm flipH="1">
            <a:off x="7292313" y="6122174"/>
            <a:ext cx="400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493EA4-8194-46F8-9043-79EF6835BD1D}"/>
              </a:ext>
            </a:extLst>
          </p:cNvPr>
          <p:cNvCxnSpPr>
            <a:stCxn id="20" idx="2"/>
            <a:endCxn id="53" idx="0"/>
          </p:cNvCxnSpPr>
          <p:nvPr/>
        </p:nvCxnSpPr>
        <p:spPr>
          <a:xfrm>
            <a:off x="9544229" y="5446642"/>
            <a:ext cx="0" cy="46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41EC087-7936-4DCC-85F9-2CCB1D982C9B}"/>
              </a:ext>
            </a:extLst>
          </p:cNvPr>
          <p:cNvSpPr/>
          <p:nvPr/>
        </p:nvSpPr>
        <p:spPr>
          <a:xfrm>
            <a:off x="365011" y="1956990"/>
            <a:ext cx="7095466" cy="45207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305C94-BBF0-4E88-83ED-CF9E41541AEB}"/>
              </a:ext>
            </a:extLst>
          </p:cNvPr>
          <p:cNvSpPr/>
          <p:nvPr/>
        </p:nvSpPr>
        <p:spPr>
          <a:xfrm>
            <a:off x="4529467" y="2033190"/>
            <a:ext cx="7095466" cy="45207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itle 7">
            <a:extLst>
              <a:ext uri="{FF2B5EF4-FFF2-40B4-BE49-F238E27FC236}">
                <a16:creationId xmlns:a16="http://schemas.microsoft.com/office/drawing/2014/main" id="{CEE12073-A1DE-48B1-907B-F5D931B4E66F}"/>
              </a:ext>
            </a:extLst>
          </p:cNvPr>
          <p:cNvSpPr txBox="1">
            <a:spLocks/>
          </p:cNvSpPr>
          <p:nvPr/>
        </p:nvSpPr>
        <p:spPr>
          <a:xfrm>
            <a:off x="348098" y="1613893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>
                <a:highlight>
                  <a:srgbClr val="00FFFF"/>
                </a:highlight>
              </a:rPr>
              <a:t>Branch</a:t>
            </a:r>
            <a:r>
              <a:rPr lang="en-GB" sz="1400" b="1" dirty="0"/>
              <a:t> – typically used for safely editing the main repository</a:t>
            </a:r>
          </a:p>
        </p:txBody>
      </p:sp>
      <p:sp>
        <p:nvSpPr>
          <p:cNvPr id="56" name="Title 7">
            <a:extLst>
              <a:ext uri="{FF2B5EF4-FFF2-40B4-BE49-F238E27FC236}">
                <a16:creationId xmlns:a16="http://schemas.microsoft.com/office/drawing/2014/main" id="{134472C5-C3E3-4EF8-B0C9-82D165EC3FAA}"/>
              </a:ext>
            </a:extLst>
          </p:cNvPr>
          <p:cNvSpPr txBox="1">
            <a:spLocks/>
          </p:cNvSpPr>
          <p:nvPr/>
        </p:nvSpPr>
        <p:spPr>
          <a:xfrm>
            <a:off x="6788013" y="168999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>
                <a:highlight>
                  <a:srgbClr val="00FFFF"/>
                </a:highlight>
              </a:rPr>
              <a:t>Fork</a:t>
            </a:r>
            <a:r>
              <a:rPr lang="en-GB" sz="1400" b="1" dirty="0"/>
              <a:t> – typically used for creating something new and independent</a:t>
            </a:r>
          </a:p>
        </p:txBody>
      </p:sp>
    </p:spTree>
    <p:extLst>
      <p:ext uri="{BB962C8B-B14F-4D97-AF65-F5344CB8AC3E}">
        <p14:creationId xmlns:p14="http://schemas.microsoft.com/office/powerpoint/2010/main" val="194515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7FB07D2E-8025-4E64-B12B-AFB371D470E2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6: Create a </a:t>
            </a:r>
            <a:r>
              <a:rPr lang="en-GB" sz="1400" b="1" dirty="0">
                <a:highlight>
                  <a:srgbClr val="00FFFF"/>
                </a:highlight>
              </a:rPr>
              <a:t>Branch</a:t>
            </a:r>
            <a:r>
              <a:rPr lang="en-GB" sz="1400" b="1" dirty="0"/>
              <a:t> or </a:t>
            </a:r>
            <a:r>
              <a:rPr lang="en-GB" sz="1400" b="1" dirty="0">
                <a:highlight>
                  <a:srgbClr val="00FFFF"/>
                </a:highlight>
              </a:rPr>
              <a:t>Fork</a:t>
            </a:r>
            <a:endParaRPr lang="en-GB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A33C3-D26F-4E37-AC6A-0D0AFBE4CFEC}"/>
              </a:ext>
            </a:extLst>
          </p:cNvPr>
          <p:cNvSpPr/>
          <p:nvPr/>
        </p:nvSpPr>
        <p:spPr>
          <a:xfrm>
            <a:off x="365011" y="734109"/>
            <a:ext cx="2873846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Creating a new </a:t>
            </a:r>
            <a:r>
              <a:rPr lang="en-GB" sz="2000" b="1" dirty="0"/>
              <a:t>branch</a:t>
            </a:r>
            <a:endParaRPr lang="en-GB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16B8E2-1733-494E-849A-F7F1FEBA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11" y="1816062"/>
            <a:ext cx="3639446" cy="17265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3DE0ED9-CCB4-4343-9B22-F0BDBBA7CE7C}"/>
              </a:ext>
            </a:extLst>
          </p:cNvPr>
          <p:cNvSpPr/>
          <p:nvPr/>
        </p:nvSpPr>
        <p:spPr>
          <a:xfrm>
            <a:off x="365012" y="1387942"/>
            <a:ext cx="3147310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Notice on GitHub – you only have 1 branch after creating a repository 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A18350E-1029-4073-9C12-133F872D61D8}"/>
              </a:ext>
            </a:extLst>
          </p:cNvPr>
          <p:cNvSpPr/>
          <p:nvPr/>
        </p:nvSpPr>
        <p:spPr>
          <a:xfrm>
            <a:off x="924178" y="2041775"/>
            <a:ext cx="236819" cy="3296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61164-6B0A-47D6-A386-0722F843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00" y="3746436"/>
            <a:ext cx="3699927" cy="2690856"/>
          </a:xfrm>
          <a:prstGeom prst="rect">
            <a:avLst/>
          </a:prstGeom>
        </p:spPr>
      </p:pic>
      <p:pic>
        <p:nvPicPr>
          <p:cNvPr id="35" name="Picture 4" descr="Mouse Cursor Png - Computer Mouse On Screen, Transparent Png , Transparent  Png Image - PNGitem">
            <a:extLst>
              <a:ext uri="{FF2B5EF4-FFF2-40B4-BE49-F238E27FC236}">
                <a16:creationId xmlns:a16="http://schemas.microsoft.com/office/drawing/2014/main" id="{40EC96F4-30A5-4EC0-8CE2-68C2918C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51" y="4194466"/>
            <a:ext cx="278628" cy="21966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649B4552-B307-49AE-9D5C-54E108E195EF}"/>
              </a:ext>
            </a:extLst>
          </p:cNvPr>
          <p:cNvSpPr/>
          <p:nvPr/>
        </p:nvSpPr>
        <p:spPr>
          <a:xfrm>
            <a:off x="3016003" y="3746436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2227C1-3641-49C9-810B-468FE7212402}"/>
              </a:ext>
            </a:extLst>
          </p:cNvPr>
          <p:cNvSpPr/>
          <p:nvPr/>
        </p:nvSpPr>
        <p:spPr>
          <a:xfrm>
            <a:off x="462043" y="5201795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E3800B-BA6E-4379-B997-05F5935C559B}"/>
              </a:ext>
            </a:extLst>
          </p:cNvPr>
          <p:cNvSpPr/>
          <p:nvPr/>
        </p:nvSpPr>
        <p:spPr>
          <a:xfrm>
            <a:off x="592491" y="6437292"/>
            <a:ext cx="3038544" cy="358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1. In RStudio, select the option to create a new branch</a:t>
            </a:r>
          </a:p>
          <a:p>
            <a:r>
              <a:rPr lang="en-GB" sz="1000" dirty="0"/>
              <a:t>2. Give the branch a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72499-058F-4932-8E1E-FB51ED457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970" y="3746436"/>
            <a:ext cx="3639447" cy="2217134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6BEED77B-AA82-4FCD-AAB1-B61051633FD9}"/>
              </a:ext>
            </a:extLst>
          </p:cNvPr>
          <p:cNvSpPr/>
          <p:nvPr/>
        </p:nvSpPr>
        <p:spPr>
          <a:xfrm>
            <a:off x="7019243" y="3564705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16951F-6057-41C4-80CB-BE9C37218A8F}"/>
              </a:ext>
            </a:extLst>
          </p:cNvPr>
          <p:cNvSpPr/>
          <p:nvPr/>
        </p:nvSpPr>
        <p:spPr>
          <a:xfrm>
            <a:off x="4462421" y="5897481"/>
            <a:ext cx="3038544" cy="69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3. You can click the dropdown to see the different branches that exist.</a:t>
            </a:r>
          </a:p>
          <a:p>
            <a:r>
              <a:rPr lang="en-GB" sz="1000" dirty="0"/>
              <a:t>(</a:t>
            </a:r>
            <a:r>
              <a:rPr lang="en-GB" sz="1000" dirty="0" err="1"/>
              <a:t>Remote:origin</a:t>
            </a:r>
            <a:r>
              <a:rPr lang="en-GB" sz="1000" dirty="0"/>
              <a:t>) relates to online GitHub</a:t>
            </a:r>
          </a:p>
          <a:p>
            <a:r>
              <a:rPr lang="en-GB" sz="1000" dirty="0"/>
              <a:t>(Local Branches) relate to your computer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CA4F9F-4895-4853-ADDE-A0CCB4B55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660" y="3746436"/>
            <a:ext cx="4130121" cy="190574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D24172A1-4502-4109-B97B-3402EF423827}"/>
              </a:ext>
            </a:extLst>
          </p:cNvPr>
          <p:cNvSpPr/>
          <p:nvPr/>
        </p:nvSpPr>
        <p:spPr>
          <a:xfrm>
            <a:off x="8368094" y="4035729"/>
            <a:ext cx="268568" cy="2685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FB6665-0F7F-4866-9F86-5069096F1732}"/>
              </a:ext>
            </a:extLst>
          </p:cNvPr>
          <p:cNvSpPr/>
          <p:nvPr/>
        </p:nvSpPr>
        <p:spPr>
          <a:xfrm>
            <a:off x="8632803" y="5570200"/>
            <a:ext cx="3038544" cy="46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4. In GitHub, you should now see the different branches.</a:t>
            </a:r>
          </a:p>
        </p:txBody>
      </p:sp>
    </p:spTree>
    <p:extLst>
      <p:ext uri="{BB962C8B-B14F-4D97-AF65-F5344CB8AC3E}">
        <p14:creationId xmlns:p14="http://schemas.microsoft.com/office/powerpoint/2010/main" val="139446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7FB07D2E-8025-4E64-B12B-AFB371D470E2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6: Create a </a:t>
            </a:r>
            <a:r>
              <a:rPr lang="en-GB" sz="1400" b="1" dirty="0">
                <a:highlight>
                  <a:srgbClr val="00FFFF"/>
                </a:highlight>
              </a:rPr>
              <a:t>Branch</a:t>
            </a:r>
            <a:r>
              <a:rPr lang="en-GB" sz="1400" b="1" dirty="0"/>
              <a:t> or </a:t>
            </a:r>
            <a:r>
              <a:rPr lang="en-GB" sz="1400" b="1" dirty="0">
                <a:highlight>
                  <a:srgbClr val="00FFFF"/>
                </a:highlight>
              </a:rPr>
              <a:t>Fork</a:t>
            </a:r>
            <a:endParaRPr lang="en-GB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A33C3-D26F-4E37-AC6A-0D0AFBE4CFEC}"/>
              </a:ext>
            </a:extLst>
          </p:cNvPr>
          <p:cNvSpPr/>
          <p:nvPr/>
        </p:nvSpPr>
        <p:spPr>
          <a:xfrm>
            <a:off x="365011" y="734109"/>
            <a:ext cx="3266024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After creating a new </a:t>
            </a:r>
            <a:r>
              <a:rPr lang="en-GB" sz="2000" b="1" dirty="0"/>
              <a:t>branch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644EA-7A53-416E-B5ED-53947991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29" y="1765761"/>
            <a:ext cx="4272981" cy="2258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77C87-3445-43E2-A4F5-8F1EDBA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65" y="1337511"/>
            <a:ext cx="4545232" cy="27610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E1BF82-D4E3-42E3-9F98-45C85EB1D00C}"/>
              </a:ext>
            </a:extLst>
          </p:cNvPr>
          <p:cNvSpPr/>
          <p:nvPr/>
        </p:nvSpPr>
        <p:spPr>
          <a:xfrm>
            <a:off x="1352329" y="2801361"/>
            <a:ext cx="9796411" cy="1016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BFC667-9072-48FE-B72E-0D3D9D004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747" y="4073791"/>
            <a:ext cx="2284143" cy="2050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FCC9C3-1D3A-474C-A223-63118DC5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112" y="4084023"/>
            <a:ext cx="2371272" cy="20501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CEA03BA-D409-4792-816C-04D6C0791EB7}"/>
              </a:ext>
            </a:extLst>
          </p:cNvPr>
          <p:cNvSpPr/>
          <p:nvPr/>
        </p:nvSpPr>
        <p:spPr>
          <a:xfrm>
            <a:off x="284204" y="3095776"/>
            <a:ext cx="990082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The files should be the same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76C8B4-3326-46CB-8E42-547AD77064B4}"/>
              </a:ext>
            </a:extLst>
          </p:cNvPr>
          <p:cNvSpPr/>
          <p:nvPr/>
        </p:nvSpPr>
        <p:spPr>
          <a:xfrm>
            <a:off x="286008" y="5098840"/>
            <a:ext cx="990082" cy="558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Open a file and it should be the same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0563ED-DAE6-44F3-AA09-F2B037709C87}"/>
              </a:ext>
            </a:extLst>
          </p:cNvPr>
          <p:cNvSpPr/>
          <p:nvPr/>
        </p:nvSpPr>
        <p:spPr>
          <a:xfrm>
            <a:off x="2304017" y="4567911"/>
            <a:ext cx="569042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F8C282-9AB8-470C-9639-6AF222CB44E8}"/>
              </a:ext>
            </a:extLst>
          </p:cNvPr>
          <p:cNvSpPr/>
          <p:nvPr/>
        </p:nvSpPr>
        <p:spPr>
          <a:xfrm>
            <a:off x="7561112" y="4567911"/>
            <a:ext cx="569042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DFA324E-BEFF-4C64-8351-7AFE15F14F62}"/>
              </a:ext>
            </a:extLst>
          </p:cNvPr>
          <p:cNvSpPr/>
          <p:nvPr/>
        </p:nvSpPr>
        <p:spPr>
          <a:xfrm>
            <a:off x="1345456" y="2313460"/>
            <a:ext cx="569042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31E7C9-0553-49A6-9F5F-991988FF3C50}"/>
              </a:ext>
            </a:extLst>
          </p:cNvPr>
          <p:cNvSpPr/>
          <p:nvPr/>
        </p:nvSpPr>
        <p:spPr>
          <a:xfrm>
            <a:off x="6608240" y="1929891"/>
            <a:ext cx="569042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803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7FB07D2E-8025-4E64-B12B-AFB371D470E2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6: Create a </a:t>
            </a:r>
            <a:r>
              <a:rPr lang="en-GB" sz="1400" b="1" dirty="0">
                <a:highlight>
                  <a:srgbClr val="00FFFF"/>
                </a:highlight>
              </a:rPr>
              <a:t>Branch</a:t>
            </a:r>
            <a:r>
              <a:rPr lang="en-GB" sz="1400" b="1" dirty="0"/>
              <a:t> or </a:t>
            </a:r>
            <a:r>
              <a:rPr lang="en-GB" sz="1400" b="1" dirty="0">
                <a:highlight>
                  <a:srgbClr val="00FFFF"/>
                </a:highlight>
              </a:rPr>
              <a:t>Fork</a:t>
            </a:r>
            <a:endParaRPr lang="en-GB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A33C3-D26F-4E37-AC6A-0D0AFBE4CFEC}"/>
              </a:ext>
            </a:extLst>
          </p:cNvPr>
          <p:cNvSpPr/>
          <p:nvPr/>
        </p:nvSpPr>
        <p:spPr>
          <a:xfrm>
            <a:off x="365011" y="734109"/>
            <a:ext cx="3266024" cy="1579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1. In your new branch:</a:t>
            </a:r>
          </a:p>
          <a:p>
            <a:r>
              <a:rPr lang="en-GB" sz="2000" dirty="0"/>
              <a:t>2. Modify a file</a:t>
            </a:r>
          </a:p>
          <a:p>
            <a:r>
              <a:rPr lang="en-GB" sz="2000" dirty="0"/>
              <a:t>3. Save the file, Commit the file, Push it back to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4FA96-CFC3-4664-9D54-B7A6AA3F1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97"/>
          <a:stretch/>
        </p:blipFill>
        <p:spPr>
          <a:xfrm>
            <a:off x="4082431" y="539147"/>
            <a:ext cx="6756652" cy="187076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2084367-9137-4CC2-AC8D-77BE9DF4CF38}"/>
              </a:ext>
            </a:extLst>
          </p:cNvPr>
          <p:cNvSpPr/>
          <p:nvPr/>
        </p:nvSpPr>
        <p:spPr>
          <a:xfrm>
            <a:off x="10160287" y="798137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CABB96-3017-418C-8E82-90ACC47491CF}"/>
              </a:ext>
            </a:extLst>
          </p:cNvPr>
          <p:cNvSpPr/>
          <p:nvPr/>
        </p:nvSpPr>
        <p:spPr>
          <a:xfrm>
            <a:off x="5039932" y="1895543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25AB4E-D302-46DE-9362-52820B3A1F8C}"/>
              </a:ext>
            </a:extLst>
          </p:cNvPr>
          <p:cNvSpPr/>
          <p:nvPr/>
        </p:nvSpPr>
        <p:spPr>
          <a:xfrm>
            <a:off x="8374879" y="798137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A7445-469D-496D-9155-CBAF3BF8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2" y="4073790"/>
            <a:ext cx="2502146" cy="25814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63AE02-D9FE-4B37-9581-D9E9C3183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747" y="4073791"/>
            <a:ext cx="2284143" cy="2050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CD505EF-79CD-48E1-8EBE-88F6956C57DD}"/>
              </a:ext>
            </a:extLst>
          </p:cNvPr>
          <p:cNvSpPr/>
          <p:nvPr/>
        </p:nvSpPr>
        <p:spPr>
          <a:xfrm>
            <a:off x="2304017" y="4567911"/>
            <a:ext cx="569042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CC9A1A-EFBC-49B8-A77B-29E4B0B877B8}"/>
              </a:ext>
            </a:extLst>
          </p:cNvPr>
          <p:cNvSpPr/>
          <p:nvPr/>
        </p:nvSpPr>
        <p:spPr>
          <a:xfrm>
            <a:off x="7561112" y="4567911"/>
            <a:ext cx="569042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B5A2F-BF95-4A7A-ABE3-8F763DA272F2}"/>
              </a:ext>
            </a:extLst>
          </p:cNvPr>
          <p:cNvSpPr/>
          <p:nvPr/>
        </p:nvSpPr>
        <p:spPr>
          <a:xfrm>
            <a:off x="5942066" y="6041114"/>
            <a:ext cx="1518691" cy="55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Notice the new code in the different branch (called branch-1)</a:t>
            </a:r>
          </a:p>
        </p:txBody>
      </p:sp>
    </p:spTree>
    <p:extLst>
      <p:ext uri="{BB962C8B-B14F-4D97-AF65-F5344CB8AC3E}">
        <p14:creationId xmlns:p14="http://schemas.microsoft.com/office/powerpoint/2010/main" val="362766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4B13-A62F-43E3-98DD-37552537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these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E394-21A1-4EFD-9627-369F94991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 Projects</a:t>
            </a:r>
          </a:p>
          <a:p>
            <a:pPr lvl="1"/>
            <a:r>
              <a:rPr lang="en-GB" sz="1400" dirty="0"/>
              <a:t>Think of this as a folder you can share which keeps all your R files together</a:t>
            </a:r>
          </a:p>
          <a:p>
            <a:pPr lvl="1"/>
            <a:r>
              <a:rPr lang="en-GB" sz="1400" dirty="0"/>
              <a:t>So instead of sending someone your ‘R Script’ and ‘data file’ and ‘outputs’, etc., you can just send them your R Project folder.</a:t>
            </a:r>
          </a:p>
          <a:p>
            <a:pPr lvl="1"/>
            <a:r>
              <a:rPr lang="en-GB" sz="1400" dirty="0"/>
              <a:t>The great thing is, everything works on relative file paths, so no more need to fiddle with setting working directories.</a:t>
            </a:r>
          </a:p>
          <a:p>
            <a:pPr lvl="1"/>
            <a:r>
              <a:rPr lang="en-GB" sz="1400" dirty="0"/>
              <a:t>Once you share the folder with someone, the R project configuration file should do the job of linking up all the various files.</a:t>
            </a:r>
          </a:p>
          <a:p>
            <a:pPr lvl="1"/>
            <a:r>
              <a:rPr lang="en-GB" sz="1400" dirty="0"/>
              <a:t>NOTE: </a:t>
            </a:r>
            <a:r>
              <a:rPr lang="en-US" sz="1400" dirty="0"/>
              <a:t>An project is essentially a folder containing a particular configuration file that ties everything together.</a:t>
            </a:r>
            <a:endParaRPr lang="en-GB" sz="1400" dirty="0"/>
          </a:p>
          <a:p>
            <a:r>
              <a:rPr lang="en-GB" dirty="0"/>
              <a:t>Git / GitHub</a:t>
            </a:r>
          </a:p>
          <a:p>
            <a:pPr lvl="1"/>
            <a:r>
              <a:rPr lang="en-GB" sz="1400" dirty="0"/>
              <a:t>These are great tools if you want to do the following online: </a:t>
            </a:r>
          </a:p>
          <a:p>
            <a:pPr lvl="2"/>
            <a:r>
              <a:rPr lang="en-GB" sz="1000" dirty="0"/>
              <a:t>save / backup your code online</a:t>
            </a:r>
          </a:p>
          <a:p>
            <a:pPr lvl="2"/>
            <a:r>
              <a:rPr lang="en-GB" sz="1000" dirty="0"/>
              <a:t>share your code / data / instructions about your code with others</a:t>
            </a:r>
          </a:p>
          <a:p>
            <a:pPr lvl="2"/>
            <a:r>
              <a:rPr lang="en-GB" sz="1000" dirty="0"/>
              <a:t>easily work with others to enhance your code</a:t>
            </a:r>
          </a:p>
          <a:p>
            <a:r>
              <a:rPr lang="en-GB" dirty="0"/>
              <a:t>R Markdown</a:t>
            </a:r>
          </a:p>
          <a:p>
            <a:pPr lvl="1"/>
            <a:r>
              <a:rPr lang="en-GB" sz="1400" dirty="0"/>
              <a:t>Supports you to create documents about your work in R.</a:t>
            </a:r>
          </a:p>
          <a:p>
            <a:pPr lvl="1"/>
            <a:r>
              <a:rPr lang="en-GB" sz="1400" dirty="0"/>
              <a:t>So, if you wanted to show someone how you did an analysis in R, and you wanted to include descriptive text / code / outputs (e.g. figures), you could create a Markdown document.</a:t>
            </a:r>
          </a:p>
        </p:txBody>
      </p:sp>
    </p:spTree>
    <p:extLst>
      <p:ext uri="{BB962C8B-B14F-4D97-AF65-F5344CB8AC3E}">
        <p14:creationId xmlns:p14="http://schemas.microsoft.com/office/powerpoint/2010/main" val="7019715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7FB07D2E-8025-4E64-B12B-AFB371D470E2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7: Submit and merge a </a:t>
            </a:r>
            <a:r>
              <a:rPr lang="en-GB" sz="1400" b="1" dirty="0">
                <a:highlight>
                  <a:srgbClr val="00FFFF"/>
                </a:highlight>
              </a:rPr>
              <a:t>Pull request</a:t>
            </a:r>
            <a:r>
              <a:rPr lang="en-GB" sz="1400" b="1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A33C3-D26F-4E37-AC6A-0D0AFBE4CFEC}"/>
              </a:ext>
            </a:extLst>
          </p:cNvPr>
          <p:cNvSpPr/>
          <p:nvPr/>
        </p:nvSpPr>
        <p:spPr>
          <a:xfrm>
            <a:off x="365011" y="734109"/>
            <a:ext cx="2873846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Submit a </a:t>
            </a:r>
            <a:r>
              <a:rPr lang="en-GB" sz="2000" b="1" dirty="0"/>
              <a:t>Pull Request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268D2-6D81-4ADC-AD03-A6453B7AF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56" y="576595"/>
            <a:ext cx="5432277" cy="295311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63F3902-E590-4507-9F6F-A148199683BA}"/>
              </a:ext>
            </a:extLst>
          </p:cNvPr>
          <p:cNvSpPr/>
          <p:nvPr/>
        </p:nvSpPr>
        <p:spPr>
          <a:xfrm>
            <a:off x="9074421" y="1584349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90EA5-B575-4AAD-AA05-DCB55F20DFA0}"/>
              </a:ext>
            </a:extLst>
          </p:cNvPr>
          <p:cNvSpPr/>
          <p:nvPr/>
        </p:nvSpPr>
        <p:spPr>
          <a:xfrm>
            <a:off x="9578514" y="1497676"/>
            <a:ext cx="1518691" cy="1194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Under the contribute section select to ‘Open pull request’</a:t>
            </a:r>
          </a:p>
          <a:p>
            <a:endParaRPr lang="en-GB" sz="1000" dirty="0"/>
          </a:p>
          <a:p>
            <a:r>
              <a:rPr lang="en-GB" sz="1000" dirty="0"/>
              <a:t>Make sure you are working in the correct branch.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B18157-D413-410D-BC23-77B0D943D9C9}"/>
              </a:ext>
            </a:extLst>
          </p:cNvPr>
          <p:cNvSpPr/>
          <p:nvPr/>
        </p:nvSpPr>
        <p:spPr>
          <a:xfrm>
            <a:off x="3702356" y="1311535"/>
            <a:ext cx="831400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B2BFCF-76B3-4994-9D98-EEF68C8802AB}"/>
              </a:ext>
            </a:extLst>
          </p:cNvPr>
          <p:cNvSpPr/>
          <p:nvPr/>
        </p:nvSpPr>
        <p:spPr>
          <a:xfrm>
            <a:off x="3337345" y="1082752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DFD99-1E34-44CB-A1BD-0CEE4B56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698" y="3790113"/>
            <a:ext cx="4993592" cy="2930217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B2AF411-B80E-4F49-A03C-75088838F6FD}"/>
              </a:ext>
            </a:extLst>
          </p:cNvPr>
          <p:cNvSpPr/>
          <p:nvPr/>
        </p:nvSpPr>
        <p:spPr>
          <a:xfrm>
            <a:off x="8775709" y="6361406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B9F3B1-287D-497E-BF27-BBC3CD81D25C}"/>
              </a:ext>
            </a:extLst>
          </p:cNvPr>
          <p:cNvSpPr/>
          <p:nvPr/>
        </p:nvSpPr>
        <p:spPr>
          <a:xfrm>
            <a:off x="9578513" y="5068394"/>
            <a:ext cx="1518691" cy="1194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In the next window, you can create the pull request.</a:t>
            </a:r>
          </a:p>
          <a:p>
            <a:endParaRPr lang="en-GB" sz="1000" dirty="0"/>
          </a:p>
          <a:p>
            <a:r>
              <a:rPr lang="en-GB" sz="1000" dirty="0"/>
              <a:t>Note where you are pulling from and merging to.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6B9838-A0D0-4EAD-BE8E-117E4F3ACAF6}"/>
              </a:ext>
            </a:extLst>
          </p:cNvPr>
          <p:cNvSpPr/>
          <p:nvPr/>
        </p:nvSpPr>
        <p:spPr>
          <a:xfrm>
            <a:off x="4152241" y="4239285"/>
            <a:ext cx="1556350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0A05AB-B6A6-41B2-9879-1F7F4B2F78BE}"/>
              </a:ext>
            </a:extLst>
          </p:cNvPr>
          <p:cNvSpPr/>
          <p:nvPr/>
        </p:nvSpPr>
        <p:spPr>
          <a:xfrm>
            <a:off x="3759132" y="4085190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0390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7FB07D2E-8025-4E64-B12B-AFB371D470E2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7: Submit and merge a </a:t>
            </a:r>
            <a:r>
              <a:rPr lang="en-GB" sz="1400" b="1" dirty="0">
                <a:highlight>
                  <a:srgbClr val="00FFFF"/>
                </a:highlight>
              </a:rPr>
              <a:t>Pull request</a:t>
            </a:r>
            <a:r>
              <a:rPr lang="en-GB" sz="1400" b="1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1A33C3-D26F-4E37-AC6A-0D0AFBE4CFEC}"/>
              </a:ext>
            </a:extLst>
          </p:cNvPr>
          <p:cNvSpPr/>
          <p:nvPr/>
        </p:nvSpPr>
        <p:spPr>
          <a:xfrm>
            <a:off x="365011" y="734109"/>
            <a:ext cx="2873846" cy="42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Merge a </a:t>
            </a:r>
            <a:r>
              <a:rPr lang="en-GB" sz="2000" b="1" dirty="0"/>
              <a:t>Pull Request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60897-BF55-41DE-B730-FD1D2E33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11" y="1683522"/>
            <a:ext cx="4529052" cy="49112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1D4004-9E46-48BF-89B1-432585A99110}"/>
              </a:ext>
            </a:extLst>
          </p:cNvPr>
          <p:cNvSpPr/>
          <p:nvPr/>
        </p:nvSpPr>
        <p:spPr>
          <a:xfrm>
            <a:off x="854411" y="6531149"/>
            <a:ext cx="3799266" cy="25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You can Merge the pull request immediately if you trust the changes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46635E-4ADA-4820-B42D-EE4E1CD7F33A}"/>
              </a:ext>
            </a:extLst>
          </p:cNvPr>
          <p:cNvSpPr/>
          <p:nvPr/>
        </p:nvSpPr>
        <p:spPr>
          <a:xfrm>
            <a:off x="754056" y="4858039"/>
            <a:ext cx="1074744" cy="222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4E4F56-4862-4BEB-921E-900F9D619791}"/>
              </a:ext>
            </a:extLst>
          </p:cNvPr>
          <p:cNvSpPr/>
          <p:nvPr/>
        </p:nvSpPr>
        <p:spPr>
          <a:xfrm>
            <a:off x="200610" y="4721305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66E45-8EAE-4003-9E44-8CCD9BA1E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651"/>
          <a:stretch/>
        </p:blipFill>
        <p:spPr>
          <a:xfrm>
            <a:off x="5491964" y="1683522"/>
            <a:ext cx="6181725" cy="366614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A99C238-A5C2-48A7-AEDC-4CFA2D7B7675}"/>
              </a:ext>
            </a:extLst>
          </p:cNvPr>
          <p:cNvSpPr/>
          <p:nvPr/>
        </p:nvSpPr>
        <p:spPr>
          <a:xfrm>
            <a:off x="8317691" y="2497974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A3EE60-93F7-42BA-A332-C50673DA0399}"/>
              </a:ext>
            </a:extLst>
          </p:cNvPr>
          <p:cNvSpPr/>
          <p:nvPr/>
        </p:nvSpPr>
        <p:spPr>
          <a:xfrm>
            <a:off x="6597520" y="5349667"/>
            <a:ext cx="3799266" cy="410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2. Or you can view how the file was changed, and then go back and merge the pull request.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AD65B8-2890-43CB-9A21-C64F1F362008}"/>
              </a:ext>
            </a:extLst>
          </p:cNvPr>
          <p:cNvSpPr/>
          <p:nvPr/>
        </p:nvSpPr>
        <p:spPr>
          <a:xfrm>
            <a:off x="6597520" y="5980754"/>
            <a:ext cx="3799266" cy="410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000" dirty="0"/>
              <a:t>The files from the different branches should now be the same! </a:t>
            </a:r>
            <a:r>
              <a:rPr lang="en-GB" sz="1000" dirty="0">
                <a:sym typeface="Wingdings" panose="05000000000000000000" pitchFamily="2" charset="2"/>
              </a:rPr>
              <a:t>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98175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RECAP – Steps 1 - 7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sp>
        <p:nvSpPr>
          <p:cNvPr id="41" name="Title 7">
            <a:extLst>
              <a:ext uri="{FF2B5EF4-FFF2-40B4-BE49-F238E27FC236}">
                <a16:creationId xmlns:a16="http://schemas.microsoft.com/office/drawing/2014/main" id="{2B06490F-E56D-404F-9DBA-32DCF46AFB9D}"/>
              </a:ext>
            </a:extLst>
          </p:cNvPr>
          <p:cNvSpPr txBox="1">
            <a:spLocks/>
          </p:cNvSpPr>
          <p:nvPr/>
        </p:nvSpPr>
        <p:spPr>
          <a:xfrm>
            <a:off x="662687" y="193620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1: Create a </a:t>
            </a:r>
            <a:r>
              <a:rPr lang="en-GB" sz="1400" b="1" dirty="0">
                <a:highlight>
                  <a:srgbClr val="00FFFF"/>
                </a:highlight>
              </a:rPr>
              <a:t>repository</a:t>
            </a:r>
            <a:r>
              <a:rPr lang="en-GB" sz="1400" b="1" dirty="0"/>
              <a:t> (aka a repo)</a:t>
            </a:r>
          </a:p>
        </p:txBody>
      </p:sp>
      <p:sp>
        <p:nvSpPr>
          <p:cNvPr id="42" name="Title 7">
            <a:extLst>
              <a:ext uri="{FF2B5EF4-FFF2-40B4-BE49-F238E27FC236}">
                <a16:creationId xmlns:a16="http://schemas.microsoft.com/office/drawing/2014/main" id="{EC565E65-F291-49A1-852F-E46540920881}"/>
              </a:ext>
            </a:extLst>
          </p:cNvPr>
          <p:cNvSpPr txBox="1">
            <a:spLocks/>
          </p:cNvSpPr>
          <p:nvPr/>
        </p:nvSpPr>
        <p:spPr>
          <a:xfrm>
            <a:off x="662687" y="261986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2: </a:t>
            </a:r>
            <a:r>
              <a:rPr lang="en-GB" sz="1400" b="1" dirty="0">
                <a:highlight>
                  <a:srgbClr val="00FFFF"/>
                </a:highlight>
              </a:rPr>
              <a:t>Clone</a:t>
            </a:r>
            <a:r>
              <a:rPr lang="en-GB" sz="1400" b="1" dirty="0"/>
              <a:t> (aka copy or link) the repository to your computer</a:t>
            </a:r>
          </a:p>
        </p:txBody>
      </p:sp>
      <p:sp>
        <p:nvSpPr>
          <p:cNvPr id="46" name="Title 7">
            <a:extLst>
              <a:ext uri="{FF2B5EF4-FFF2-40B4-BE49-F238E27FC236}">
                <a16:creationId xmlns:a16="http://schemas.microsoft.com/office/drawing/2014/main" id="{C0545486-C0D4-47A5-99FF-81BA3468C8F2}"/>
              </a:ext>
            </a:extLst>
          </p:cNvPr>
          <p:cNvSpPr txBox="1">
            <a:spLocks/>
          </p:cNvSpPr>
          <p:nvPr/>
        </p:nvSpPr>
        <p:spPr>
          <a:xfrm>
            <a:off x="662687" y="330353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3: </a:t>
            </a:r>
            <a:r>
              <a:rPr lang="en-GB" sz="1400" b="1" dirty="0">
                <a:highlight>
                  <a:srgbClr val="00FFFF"/>
                </a:highlight>
              </a:rPr>
              <a:t>Pull</a:t>
            </a:r>
            <a:r>
              <a:rPr lang="en-GB" sz="1400" b="1" dirty="0"/>
              <a:t> the latest version of online code to your computer</a:t>
            </a:r>
          </a:p>
        </p:txBody>
      </p:sp>
      <p:sp>
        <p:nvSpPr>
          <p:cNvPr id="47" name="Title 7">
            <a:extLst>
              <a:ext uri="{FF2B5EF4-FFF2-40B4-BE49-F238E27FC236}">
                <a16:creationId xmlns:a16="http://schemas.microsoft.com/office/drawing/2014/main" id="{43FA74D7-44DE-4994-B9E7-ABD9548FCFDF}"/>
              </a:ext>
            </a:extLst>
          </p:cNvPr>
          <p:cNvSpPr txBox="1">
            <a:spLocks/>
          </p:cNvSpPr>
          <p:nvPr/>
        </p:nvSpPr>
        <p:spPr>
          <a:xfrm>
            <a:off x="662687" y="398719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4: </a:t>
            </a:r>
            <a:r>
              <a:rPr lang="en-GB" sz="1400" b="1" dirty="0">
                <a:highlight>
                  <a:srgbClr val="00FFFF"/>
                </a:highlight>
              </a:rPr>
              <a:t>Stage</a:t>
            </a:r>
            <a:r>
              <a:rPr lang="en-GB" sz="1400" b="1" dirty="0"/>
              <a:t> – this is where temporary files on your computer live</a:t>
            </a:r>
          </a:p>
        </p:txBody>
      </p:sp>
      <p:sp>
        <p:nvSpPr>
          <p:cNvPr id="48" name="Title 7">
            <a:extLst>
              <a:ext uri="{FF2B5EF4-FFF2-40B4-BE49-F238E27FC236}">
                <a16:creationId xmlns:a16="http://schemas.microsoft.com/office/drawing/2014/main" id="{C676DA11-7A70-4512-9F81-F29D9CDC3B53}"/>
              </a:ext>
            </a:extLst>
          </p:cNvPr>
          <p:cNvSpPr txBox="1">
            <a:spLocks/>
          </p:cNvSpPr>
          <p:nvPr/>
        </p:nvSpPr>
        <p:spPr>
          <a:xfrm>
            <a:off x="662687" y="4670862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5: </a:t>
            </a:r>
            <a:r>
              <a:rPr lang="en-GB" sz="1400" b="1" dirty="0">
                <a:highlight>
                  <a:srgbClr val="00FFFF"/>
                </a:highlight>
              </a:rPr>
              <a:t>Commit</a:t>
            </a:r>
            <a:r>
              <a:rPr lang="en-GB" sz="1400" b="1" dirty="0"/>
              <a:t> and </a:t>
            </a:r>
            <a:r>
              <a:rPr lang="en-GB" sz="1400" b="1" dirty="0">
                <a:highlight>
                  <a:srgbClr val="00FFFF"/>
                </a:highlight>
              </a:rPr>
              <a:t>Push</a:t>
            </a:r>
            <a:r>
              <a:rPr lang="en-GB" sz="1400" b="1" dirty="0"/>
              <a:t> the new files online to GitHub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645E6F-FE3F-4BDE-9998-3A4240E3B2A6}"/>
              </a:ext>
            </a:extLst>
          </p:cNvPr>
          <p:cNvSpPr/>
          <p:nvPr/>
        </p:nvSpPr>
        <p:spPr>
          <a:xfrm>
            <a:off x="564022" y="681396"/>
            <a:ext cx="5110385" cy="11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So far, we have covered: </a:t>
            </a:r>
          </a:p>
          <a:p>
            <a:r>
              <a:rPr lang="en-GB" sz="2000" dirty="0"/>
              <a:t>The basic workflow of what you will need if only working on code by yourself.</a:t>
            </a:r>
          </a:p>
          <a:p>
            <a:endParaRPr lang="en-GB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B1ADF-AE98-4A18-9676-D2681C9785D2}"/>
              </a:ext>
            </a:extLst>
          </p:cNvPr>
          <p:cNvSpPr/>
          <p:nvPr/>
        </p:nvSpPr>
        <p:spPr>
          <a:xfrm>
            <a:off x="564022" y="1837346"/>
            <a:ext cx="5110385" cy="3298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294094-070D-4AB6-BC18-A1406DA047D6}"/>
              </a:ext>
            </a:extLst>
          </p:cNvPr>
          <p:cNvSpPr/>
          <p:nvPr/>
        </p:nvSpPr>
        <p:spPr>
          <a:xfrm>
            <a:off x="6253062" y="1819424"/>
            <a:ext cx="5110383" cy="1393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dirty="0"/>
              <a:t>If you want to work on and edit code with other people</a:t>
            </a:r>
          </a:p>
          <a:p>
            <a:endParaRPr lang="en-GB" sz="2000" dirty="0"/>
          </a:p>
          <a:p>
            <a:r>
              <a:rPr lang="en-GB" sz="2000" dirty="0"/>
              <a:t>The following will help: </a:t>
            </a:r>
          </a:p>
        </p:txBody>
      </p:sp>
      <p:sp>
        <p:nvSpPr>
          <p:cNvPr id="51" name="Title 7">
            <a:extLst>
              <a:ext uri="{FF2B5EF4-FFF2-40B4-BE49-F238E27FC236}">
                <a16:creationId xmlns:a16="http://schemas.microsoft.com/office/drawing/2014/main" id="{7FB07D2E-8025-4E64-B12B-AFB371D470E2}"/>
              </a:ext>
            </a:extLst>
          </p:cNvPr>
          <p:cNvSpPr txBox="1">
            <a:spLocks/>
          </p:cNvSpPr>
          <p:nvPr/>
        </p:nvSpPr>
        <p:spPr>
          <a:xfrm>
            <a:off x="6429674" y="342200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6: Create a </a:t>
            </a:r>
            <a:r>
              <a:rPr lang="en-GB" sz="1400" b="1" dirty="0">
                <a:highlight>
                  <a:srgbClr val="00FFFF"/>
                </a:highlight>
              </a:rPr>
              <a:t>Branch</a:t>
            </a:r>
            <a:r>
              <a:rPr lang="en-GB" sz="1400" b="1" dirty="0"/>
              <a:t> or </a:t>
            </a:r>
            <a:r>
              <a:rPr lang="en-GB" sz="1400" b="1" dirty="0">
                <a:highlight>
                  <a:srgbClr val="00FFFF"/>
                </a:highlight>
              </a:rPr>
              <a:t>Fork</a:t>
            </a:r>
            <a:endParaRPr lang="en-GB" sz="1400" b="1" dirty="0"/>
          </a:p>
        </p:txBody>
      </p:sp>
      <p:sp>
        <p:nvSpPr>
          <p:cNvPr id="52" name="Title 7">
            <a:extLst>
              <a:ext uri="{FF2B5EF4-FFF2-40B4-BE49-F238E27FC236}">
                <a16:creationId xmlns:a16="http://schemas.microsoft.com/office/drawing/2014/main" id="{AEAB9055-2588-4CFF-9FA1-48A557129485}"/>
              </a:ext>
            </a:extLst>
          </p:cNvPr>
          <p:cNvSpPr txBox="1">
            <a:spLocks/>
          </p:cNvSpPr>
          <p:nvPr/>
        </p:nvSpPr>
        <p:spPr>
          <a:xfrm>
            <a:off x="6429674" y="398719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7: Submit and merge a </a:t>
            </a:r>
            <a:r>
              <a:rPr lang="en-GB" sz="1400" b="1" dirty="0">
                <a:highlight>
                  <a:srgbClr val="00FFFF"/>
                </a:highlight>
              </a:rPr>
              <a:t>Pull request</a:t>
            </a:r>
            <a:r>
              <a:rPr lang="en-GB" sz="1400" b="1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9C1CF-E346-4C66-A7AB-95FBDEC4358D}"/>
              </a:ext>
            </a:extLst>
          </p:cNvPr>
          <p:cNvSpPr/>
          <p:nvPr/>
        </p:nvSpPr>
        <p:spPr>
          <a:xfrm>
            <a:off x="1083891" y="5945868"/>
            <a:ext cx="10024217" cy="461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REMEMBER: This is just one way of operating GitHub, there are lots of other ways out there!</a:t>
            </a:r>
          </a:p>
        </p:txBody>
      </p:sp>
    </p:spTree>
    <p:extLst>
      <p:ext uri="{BB962C8B-B14F-4D97-AF65-F5344CB8AC3E}">
        <p14:creationId xmlns:p14="http://schemas.microsoft.com/office/powerpoint/2010/main" val="2691896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55FA5-E3C8-4D17-BCB2-5BE77BD5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– data on your machine vs.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CE592-C8EB-4CD1-B1DC-E7D9CD8C3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5338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See: .</a:t>
            </a:r>
            <a:r>
              <a:rPr lang="en-GB" dirty="0" err="1"/>
              <a:t>gitignore</a:t>
            </a:r>
            <a:r>
              <a:rPr lang="en-GB" dirty="0"/>
              <a:t> file</a:t>
            </a:r>
          </a:p>
          <a:p>
            <a:r>
              <a:rPr lang="en-GB" dirty="0"/>
              <a:t>When you create a new repository -&gt; you have option to create </a:t>
            </a:r>
            <a:r>
              <a:rPr lang="en-GB" dirty="0" err="1"/>
              <a:t>gitignore</a:t>
            </a:r>
            <a:r>
              <a:rPr lang="en-GB" dirty="0"/>
              <a:t> file.</a:t>
            </a:r>
          </a:p>
          <a:p>
            <a:r>
              <a:rPr lang="en-GB" dirty="0"/>
              <a:t>In .</a:t>
            </a:r>
            <a:r>
              <a:rPr lang="en-GB" dirty="0" err="1"/>
              <a:t>gitignore</a:t>
            </a:r>
            <a:r>
              <a:rPr lang="en-GB" dirty="0"/>
              <a:t> file, you can create rules for things that git should ignore.</a:t>
            </a:r>
          </a:p>
          <a:p>
            <a:r>
              <a:rPr lang="en-GB" dirty="0"/>
              <a:t>It can be worth “ignoring” large data files so they don’t go online.</a:t>
            </a:r>
          </a:p>
          <a:p>
            <a:r>
              <a:rPr lang="en-GB" dirty="0"/>
              <a:t>Google rules about how to ignore different file types.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E00AC-B377-45D4-AC47-EDB24A040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978"/>
          <a:stretch/>
        </p:blipFill>
        <p:spPr>
          <a:xfrm>
            <a:off x="5953538" y="1907237"/>
            <a:ext cx="5844209" cy="38175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F70607-CBC7-44B9-956F-685CF0EE2E4E}"/>
              </a:ext>
            </a:extLst>
          </p:cNvPr>
          <p:cNvSpPr/>
          <p:nvPr/>
        </p:nvSpPr>
        <p:spPr>
          <a:xfrm>
            <a:off x="8875641" y="3627783"/>
            <a:ext cx="1381541" cy="288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032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91CA-97BB-45B3-B046-CFC02028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to get you started (Markdown)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CE0D-7354-4860-BE3A-1E32E4D7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Online book: </a:t>
            </a:r>
            <a:r>
              <a:rPr lang="en-US" dirty="0"/>
              <a:t>R Markdown: The Definitive Guide</a:t>
            </a:r>
            <a:r>
              <a:rPr lang="en-GB" dirty="0"/>
              <a:t> (</a:t>
            </a:r>
            <a:r>
              <a:rPr lang="en-GB" dirty="0">
                <a:hlinkClick r:id="rId2"/>
              </a:rPr>
              <a:t>https://bookdown.org/yihui/rmarkdown/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Online book: R Markdown Cookbook (</a:t>
            </a:r>
            <a:r>
              <a:rPr lang="en-GB" dirty="0">
                <a:hlinkClick r:id="rId3"/>
              </a:rPr>
              <a:t>https://bookdown.org/yihui/rmarkdown-cookbook/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LinkedIn Learning Course (requires payment): link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 found it useful to watch the lessons from this course and get a general overview of what functionality using Markdown exists.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74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91FB-F31C-4D7D-8C81-F15EA055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Going from R Markdown to R </a:t>
            </a:r>
            <a:r>
              <a:rPr lang="en-GB" dirty="0" err="1"/>
              <a:t>Bookdown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2D78-AC29-4BFD-86AB-9D4EBB61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generate a “book” in R using </a:t>
            </a:r>
            <a:r>
              <a:rPr lang="en-GB" dirty="0" err="1"/>
              <a:t>Bookdown</a:t>
            </a:r>
            <a:r>
              <a:rPr lang="en-GB" dirty="0"/>
              <a:t>, you will need to understand how to use Markdown, and what Markdown is.</a:t>
            </a:r>
          </a:p>
        </p:txBody>
      </p:sp>
    </p:spTree>
    <p:extLst>
      <p:ext uri="{BB962C8B-B14F-4D97-AF65-F5344CB8AC3E}">
        <p14:creationId xmlns:p14="http://schemas.microsoft.com/office/powerpoint/2010/main" val="4192327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7C6B-4C15-4F82-B7BF-5E2855D7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and setting up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926F-7705-4C1F-BDA2-709BEAB98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simple install option, see: </a:t>
            </a:r>
            <a:r>
              <a:rPr lang="en-GB" dirty="0">
                <a:hlinkClick r:id="rId3"/>
              </a:rPr>
              <a:t>https://bookdown.org/yihui/rmarkdown/installation.html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Note: Markdown gives you two types of key outputs</a:t>
            </a:r>
          </a:p>
          <a:p>
            <a:pPr lvl="1"/>
            <a:r>
              <a:rPr lang="en-GB" dirty="0"/>
              <a:t>html (accommodating to lots of format options)</a:t>
            </a:r>
          </a:p>
          <a:p>
            <a:pPr lvl="1"/>
            <a:r>
              <a:rPr lang="en-GB" dirty="0"/>
              <a:t>pdf (less accommodating, but useful if you need to print)</a:t>
            </a:r>
          </a:p>
          <a:p>
            <a:pPr lvl="2"/>
            <a:r>
              <a:rPr lang="en-GB" dirty="0"/>
              <a:t>pdf outputs require you to have another computer language installed: LaTeX</a:t>
            </a:r>
          </a:p>
          <a:p>
            <a:pPr lvl="2"/>
            <a:r>
              <a:rPr lang="en-GB" dirty="0"/>
              <a:t>There is a simple option in the link above for installing </a:t>
            </a:r>
            <a:r>
              <a:rPr lang="en-GB" dirty="0" err="1"/>
              <a:t>LaTex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8090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194DAC-B5C2-4292-9532-B6557A029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8" t="13839" r="56061" b="28788"/>
          <a:stretch/>
        </p:blipFill>
        <p:spPr>
          <a:xfrm>
            <a:off x="5463092" y="1875103"/>
            <a:ext cx="5966691" cy="399655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FC0110-DE7F-493C-8BCF-6DD29EEB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Markdown structure – the basics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0298FE-9F6B-4EA1-98B2-8ABE3B8CE759}"/>
              </a:ext>
            </a:extLst>
          </p:cNvPr>
          <p:cNvSpPr/>
          <p:nvPr/>
        </p:nvSpPr>
        <p:spPr>
          <a:xfrm>
            <a:off x="572569" y="2042444"/>
            <a:ext cx="4666003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Header</a:t>
            </a:r>
            <a:r>
              <a:rPr lang="en-GB" dirty="0"/>
              <a:t> of Markdown document: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written in YAML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YAML is sensitive to indentation!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2AA85A-4E19-4E86-80EA-2037216D2482}"/>
              </a:ext>
            </a:extLst>
          </p:cNvPr>
          <p:cNvSpPr/>
          <p:nvPr/>
        </p:nvSpPr>
        <p:spPr>
          <a:xfrm>
            <a:off x="572568" y="3429000"/>
            <a:ext cx="4666004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Text</a:t>
            </a:r>
            <a:r>
              <a:rPr lang="en-GB" dirty="0"/>
              <a:t> of Markdown document: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written in </a:t>
            </a:r>
            <a:r>
              <a:rPr lang="en-GB" dirty="0" err="1"/>
              <a:t>Pandoc</a:t>
            </a:r>
            <a:r>
              <a:rPr lang="en-GB" dirty="0"/>
              <a:t> flavoured Markdown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FAF8B-0D93-40A6-BBA0-6429F904EFCB}"/>
              </a:ext>
            </a:extLst>
          </p:cNvPr>
          <p:cNvSpPr/>
          <p:nvPr/>
        </p:nvSpPr>
        <p:spPr>
          <a:xfrm>
            <a:off x="572568" y="4815556"/>
            <a:ext cx="4666004" cy="88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/>
              <a:t>Code Chunks</a:t>
            </a:r>
            <a:r>
              <a:rPr lang="en-GB" dirty="0"/>
              <a:t> of Markdown document: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written in language that is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typically this will be 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0D981-0221-4392-9E89-6F321F741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39" y="5772460"/>
            <a:ext cx="2583844" cy="916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F08F8-D4D2-488D-9239-5D9E7530773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238572" y="2159638"/>
            <a:ext cx="461473" cy="327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7CE44-2192-4948-8100-00FA73B88E45}"/>
              </a:ext>
            </a:extLst>
          </p:cNvPr>
          <p:cNvCxnSpPr>
            <a:cxnSpLocks/>
          </p:cNvCxnSpPr>
          <p:nvPr/>
        </p:nvCxnSpPr>
        <p:spPr>
          <a:xfrm flipV="1">
            <a:off x="5221481" y="3589234"/>
            <a:ext cx="478564" cy="343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285486-C9B0-439A-911B-269127FAFB4A}"/>
              </a:ext>
            </a:extLst>
          </p:cNvPr>
          <p:cNvCxnSpPr>
            <a:cxnSpLocks/>
          </p:cNvCxnSpPr>
          <p:nvPr/>
        </p:nvCxnSpPr>
        <p:spPr>
          <a:xfrm flipV="1">
            <a:off x="5204389" y="5195843"/>
            <a:ext cx="495656" cy="1239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2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2F99-8D05-4DDD-A837-8A86E635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Projects (Best for your local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5A8B-59CC-4A90-B728-E45FDD48F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new projects – it’s best to create an “R Project”</a:t>
            </a:r>
          </a:p>
          <a:p>
            <a:r>
              <a:rPr lang="en-GB" dirty="0"/>
              <a:t>R Project = folder you can easily share.</a:t>
            </a:r>
          </a:p>
          <a:p>
            <a:r>
              <a:rPr lang="en-GB" dirty="0">
                <a:highlight>
                  <a:srgbClr val="FFFF00"/>
                </a:highlight>
              </a:rPr>
              <a:t>Benefit of R Project: Files are stored in relative paths</a:t>
            </a:r>
          </a:p>
          <a:p>
            <a:pPr lvl="1"/>
            <a:r>
              <a:rPr lang="en-GB" dirty="0"/>
              <a:t>i.e. I can share the R Project folder with someone else and they won’t need to worry about setting the working directory or changing where different files are stored.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8DD06-D165-485A-ABA2-290F3F5BE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203" b="70808"/>
          <a:stretch/>
        </p:blipFill>
        <p:spPr>
          <a:xfrm>
            <a:off x="68368" y="4664467"/>
            <a:ext cx="2611859" cy="2188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86482-D6C9-4F3D-B744-4B599DBE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491" y="4669189"/>
            <a:ext cx="3010304" cy="2188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D11349-4499-4AF5-B6B6-D964D701E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4" t="31118" r="67715" b="30436"/>
          <a:stretch/>
        </p:blipFill>
        <p:spPr>
          <a:xfrm>
            <a:off x="5979791" y="4669189"/>
            <a:ext cx="2949462" cy="2188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DE45D-4D80-47B4-9C1F-AEA5D1AB9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250" y="4669189"/>
            <a:ext cx="3044336" cy="218881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BD450E-E202-4E00-A3B0-8214924B0793}"/>
              </a:ext>
            </a:extLst>
          </p:cNvPr>
          <p:cNvSpPr/>
          <p:nvPr/>
        </p:nvSpPr>
        <p:spPr>
          <a:xfrm>
            <a:off x="2614351" y="5516556"/>
            <a:ext cx="2851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E82B9F1-AFE6-4E06-9B82-A3B5FC3EBF85}"/>
              </a:ext>
            </a:extLst>
          </p:cNvPr>
          <p:cNvSpPr/>
          <p:nvPr/>
        </p:nvSpPr>
        <p:spPr>
          <a:xfrm>
            <a:off x="5792442" y="5554229"/>
            <a:ext cx="2851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3C6980A-2403-414B-9731-E1595E5E87A6}"/>
              </a:ext>
            </a:extLst>
          </p:cNvPr>
          <p:cNvSpPr/>
          <p:nvPr/>
        </p:nvSpPr>
        <p:spPr>
          <a:xfrm>
            <a:off x="8856170" y="5516675"/>
            <a:ext cx="2851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D6F66-B21D-433B-BF45-EC013CC04F7F}"/>
              </a:ext>
            </a:extLst>
          </p:cNvPr>
          <p:cNvSpPr txBox="1"/>
          <p:nvPr/>
        </p:nvSpPr>
        <p:spPr>
          <a:xfrm>
            <a:off x="2830491" y="5132035"/>
            <a:ext cx="3010303" cy="546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02EFC-7075-49B8-950F-1B7E7CBDF4F0}"/>
              </a:ext>
            </a:extLst>
          </p:cNvPr>
          <p:cNvSpPr txBox="1"/>
          <p:nvPr/>
        </p:nvSpPr>
        <p:spPr>
          <a:xfrm>
            <a:off x="838200" y="4335389"/>
            <a:ext cx="886781" cy="261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100" dirty="0"/>
              <a:t>New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8B5C50-8A46-44B9-8BB7-A5908D08FE2D}"/>
              </a:ext>
            </a:extLst>
          </p:cNvPr>
          <p:cNvSpPr txBox="1"/>
          <p:nvPr/>
        </p:nvSpPr>
        <p:spPr>
          <a:xfrm>
            <a:off x="3570849" y="4338060"/>
            <a:ext cx="1529586" cy="261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100" dirty="0"/>
              <a:t>Associate where it goes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97B38-BCDF-4F7F-82C2-9C1DFA925CDA}"/>
              </a:ext>
            </a:extLst>
          </p:cNvPr>
          <p:cNvSpPr txBox="1"/>
          <p:nvPr/>
        </p:nvSpPr>
        <p:spPr>
          <a:xfrm>
            <a:off x="7091567" y="4335389"/>
            <a:ext cx="814647" cy="261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100" dirty="0"/>
              <a:t>Select 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BF206-2EA2-43E1-AF7A-111B76AFCA58}"/>
              </a:ext>
            </a:extLst>
          </p:cNvPr>
          <p:cNvSpPr txBox="1"/>
          <p:nvPr/>
        </p:nvSpPr>
        <p:spPr>
          <a:xfrm>
            <a:off x="10183094" y="4335389"/>
            <a:ext cx="947695" cy="261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100" dirty="0"/>
              <a:t>Specify name</a:t>
            </a:r>
          </a:p>
        </p:txBody>
      </p:sp>
    </p:spTree>
    <p:extLst>
      <p:ext uri="{BB962C8B-B14F-4D97-AF65-F5344CB8AC3E}">
        <p14:creationId xmlns:p14="http://schemas.microsoft.com/office/powerpoint/2010/main" val="427003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5A3D-87C2-4F82-8C46-981F7426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4260" cy="1325563"/>
          </a:xfrm>
        </p:spPr>
        <p:txBody>
          <a:bodyPr/>
          <a:lstStyle/>
          <a:p>
            <a:r>
              <a:rPr lang="en-GB" dirty="0"/>
              <a:t>GitHub (Best for online sharing / collaboration)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54FAC-3E2A-40FD-B4AA-8231FCF4C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Quick guide to getting GitHub working from </a:t>
            </a:r>
            <a:r>
              <a:rPr lang="en-GB" dirty="0" err="1"/>
              <a:t>Rstudio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See </a:t>
            </a:r>
            <a:r>
              <a:rPr lang="en-GB" dirty="0">
                <a:hlinkClick r:id="rId2"/>
              </a:rPr>
              <a:t>website blog</a:t>
            </a:r>
            <a:endParaRPr lang="en-GB" dirty="0"/>
          </a:p>
          <a:p>
            <a:r>
              <a:rPr lang="en-GB" dirty="0"/>
              <a:t>The blog covers:</a:t>
            </a:r>
          </a:p>
          <a:p>
            <a:pPr lvl="2"/>
            <a:r>
              <a:rPr lang="en-GB" sz="1800" dirty="0"/>
              <a:t>Installing Git (Git = the “magic software” required to operate GitHub)</a:t>
            </a:r>
          </a:p>
          <a:p>
            <a:pPr lvl="3"/>
            <a:r>
              <a:rPr lang="en-GB" sz="1600" dirty="0"/>
              <a:t>Note: you might have Git installed already – google how to see if you do.</a:t>
            </a:r>
          </a:p>
          <a:p>
            <a:pPr lvl="2"/>
            <a:r>
              <a:rPr lang="en-GB" sz="1800" dirty="0"/>
              <a:t>Creating a GitHub account (GitHub = the online platform for code sharing and collaboration)</a:t>
            </a:r>
          </a:p>
          <a:p>
            <a:pPr lvl="2"/>
            <a:r>
              <a:rPr lang="en-GB" sz="1800" dirty="0"/>
              <a:t>Creating a Repository on GitHub (Repository = similar to a folder with all your relevant documents)</a:t>
            </a:r>
          </a:p>
          <a:p>
            <a:pPr lvl="2"/>
            <a:r>
              <a:rPr lang="en-GB" sz="1800" dirty="0"/>
              <a:t>Linking </a:t>
            </a:r>
            <a:r>
              <a:rPr lang="en-GB" sz="1800" dirty="0" err="1"/>
              <a:t>Rstudio</a:t>
            </a:r>
            <a:r>
              <a:rPr lang="en-GB" sz="1800" dirty="0"/>
              <a:t> and GitHub, and getting files online</a:t>
            </a:r>
          </a:p>
          <a:p>
            <a:r>
              <a:rPr lang="en-GB" dirty="0"/>
              <a:t>The blog DOES NOT cover:</a:t>
            </a:r>
          </a:p>
          <a:p>
            <a:pPr lvl="2"/>
            <a:r>
              <a:rPr lang="en-GB" dirty="0"/>
              <a:t>What an R Project is</a:t>
            </a:r>
          </a:p>
          <a:p>
            <a:pPr lvl="2"/>
            <a:r>
              <a:rPr lang="en-GB" dirty="0"/>
              <a:t>More detailed guidance on how to use GitHub effectively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23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F8C8-0C5B-4360-9954-0DDEC07B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– using it “effectively” </a:t>
            </a:r>
            <a:r>
              <a:rPr lang="en-GB" sz="1400" dirty="0"/>
              <a:t>(i.e. how a bumbling biologist might use it)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A112-C643-4FDA-B84A-A189C6754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Remember: GitHub is the ‘tool’ that allows you to run Git</a:t>
            </a:r>
          </a:p>
          <a:p>
            <a:r>
              <a:rPr lang="en-GB" sz="2800" dirty="0"/>
              <a:t>Git = the “magic software” required to</a:t>
            </a:r>
            <a:r>
              <a:rPr lang="en-GB" dirty="0"/>
              <a:t> interact with</a:t>
            </a:r>
            <a:r>
              <a:rPr lang="en-GB" sz="2800" dirty="0"/>
              <a:t> GitHub</a:t>
            </a:r>
            <a:endParaRPr lang="en-GB" dirty="0"/>
          </a:p>
          <a:p>
            <a:r>
              <a:rPr lang="en-GB" dirty="0"/>
              <a:t>The workflow to operate GitHub (via RStudio) goes something like this:</a:t>
            </a:r>
          </a:p>
          <a:p>
            <a:r>
              <a:rPr lang="en-GB" dirty="0"/>
              <a:t>Key terms:</a:t>
            </a:r>
          </a:p>
          <a:p>
            <a:pPr lvl="2"/>
            <a:r>
              <a:rPr lang="en-GB" dirty="0"/>
              <a:t>Clone</a:t>
            </a:r>
          </a:p>
          <a:p>
            <a:pPr lvl="2"/>
            <a:r>
              <a:rPr lang="en-GB" dirty="0"/>
              <a:t>Pull</a:t>
            </a:r>
          </a:p>
          <a:p>
            <a:pPr lvl="2"/>
            <a:r>
              <a:rPr lang="en-GB" dirty="0"/>
              <a:t>Stage</a:t>
            </a:r>
          </a:p>
          <a:p>
            <a:pPr lvl="2"/>
            <a:r>
              <a:rPr lang="en-GB" dirty="0"/>
              <a:t>Commit</a:t>
            </a:r>
          </a:p>
          <a:p>
            <a:pPr lvl="2"/>
            <a:r>
              <a:rPr lang="en-GB" dirty="0"/>
              <a:t>Commit message</a:t>
            </a:r>
          </a:p>
          <a:p>
            <a:pPr lvl="2"/>
            <a:r>
              <a:rPr lang="en-GB" dirty="0"/>
              <a:t>Push</a:t>
            </a:r>
          </a:p>
          <a:p>
            <a:pPr lvl="2"/>
            <a:r>
              <a:rPr lang="en-GB" dirty="0"/>
              <a:t>Branch</a:t>
            </a:r>
          </a:p>
          <a:p>
            <a:pPr lvl="2"/>
            <a:r>
              <a:rPr lang="en-GB" dirty="0"/>
              <a:t>Fork</a:t>
            </a:r>
          </a:p>
          <a:p>
            <a:pPr lvl="2"/>
            <a:r>
              <a:rPr lang="en-GB" dirty="0"/>
              <a:t>Pull Request</a:t>
            </a:r>
          </a:p>
          <a:p>
            <a:pPr lvl="2"/>
            <a:endParaRPr lang="en-GB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BA8D20A1-2E85-4EEB-A6AA-4FFE4F92D93C}"/>
              </a:ext>
            </a:extLst>
          </p:cNvPr>
          <p:cNvSpPr txBox="1">
            <a:spLocks/>
          </p:cNvSpPr>
          <p:nvPr/>
        </p:nvSpPr>
        <p:spPr>
          <a:xfrm>
            <a:off x="5764526" y="3093497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1: Create a </a:t>
            </a:r>
            <a:r>
              <a:rPr lang="en-GB" sz="1400" b="1" dirty="0">
                <a:highlight>
                  <a:srgbClr val="00FFFF"/>
                </a:highlight>
              </a:rPr>
              <a:t>repository</a:t>
            </a:r>
            <a:r>
              <a:rPr lang="en-GB" sz="1400" b="1" dirty="0"/>
              <a:t> (aka a repo)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727123C-5618-4890-BEC5-BEFD36A5DF0D}"/>
              </a:ext>
            </a:extLst>
          </p:cNvPr>
          <p:cNvSpPr txBox="1">
            <a:spLocks/>
          </p:cNvSpPr>
          <p:nvPr/>
        </p:nvSpPr>
        <p:spPr>
          <a:xfrm>
            <a:off x="5764526" y="357719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2: </a:t>
            </a:r>
            <a:r>
              <a:rPr lang="en-GB" sz="1400" b="1" dirty="0">
                <a:highlight>
                  <a:srgbClr val="00FFFF"/>
                </a:highlight>
              </a:rPr>
              <a:t>Clone</a:t>
            </a:r>
            <a:r>
              <a:rPr lang="en-GB" sz="1400" b="1" dirty="0"/>
              <a:t> (aka copy or link) the repository to your computer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3C1C18C-E989-4436-8DCE-38657EAD9ED4}"/>
              </a:ext>
            </a:extLst>
          </p:cNvPr>
          <p:cNvSpPr txBox="1">
            <a:spLocks/>
          </p:cNvSpPr>
          <p:nvPr/>
        </p:nvSpPr>
        <p:spPr>
          <a:xfrm>
            <a:off x="5764526" y="4060901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3: </a:t>
            </a:r>
            <a:r>
              <a:rPr lang="en-GB" sz="1400" b="1" dirty="0">
                <a:highlight>
                  <a:srgbClr val="00FFFF"/>
                </a:highlight>
              </a:rPr>
              <a:t>Pull</a:t>
            </a:r>
            <a:r>
              <a:rPr lang="en-GB" sz="1400" b="1" dirty="0"/>
              <a:t> the latest version of online code to your computer</a:t>
            </a: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90EC1B4-68E6-4534-8B01-3982FDEB9B45}"/>
              </a:ext>
            </a:extLst>
          </p:cNvPr>
          <p:cNvSpPr txBox="1">
            <a:spLocks/>
          </p:cNvSpPr>
          <p:nvPr/>
        </p:nvSpPr>
        <p:spPr>
          <a:xfrm>
            <a:off x="5764526" y="4544603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4: </a:t>
            </a:r>
            <a:r>
              <a:rPr lang="en-GB" sz="1400" b="1" dirty="0">
                <a:highlight>
                  <a:srgbClr val="00FFFF"/>
                </a:highlight>
              </a:rPr>
              <a:t>Stage</a:t>
            </a:r>
            <a:r>
              <a:rPr lang="en-GB" sz="1400" b="1" dirty="0"/>
              <a:t> – this is where temporary files on your computer live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D18EB3-2002-43A4-B2DA-A13B44A343FD}"/>
              </a:ext>
            </a:extLst>
          </p:cNvPr>
          <p:cNvSpPr txBox="1">
            <a:spLocks/>
          </p:cNvSpPr>
          <p:nvPr/>
        </p:nvSpPr>
        <p:spPr>
          <a:xfrm>
            <a:off x="5764526" y="5028304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5: </a:t>
            </a:r>
            <a:r>
              <a:rPr lang="en-GB" sz="1400" b="1" dirty="0">
                <a:highlight>
                  <a:srgbClr val="00FFFF"/>
                </a:highlight>
              </a:rPr>
              <a:t>Commit</a:t>
            </a:r>
            <a:r>
              <a:rPr lang="en-GB" sz="1400" b="1" dirty="0"/>
              <a:t> and </a:t>
            </a:r>
            <a:r>
              <a:rPr lang="en-GB" sz="1400" b="1" dirty="0">
                <a:highlight>
                  <a:srgbClr val="00FFFF"/>
                </a:highlight>
              </a:rPr>
              <a:t>Push</a:t>
            </a:r>
            <a:r>
              <a:rPr lang="en-GB" sz="1400" b="1" dirty="0"/>
              <a:t> the new files online to GitHub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8672E55B-C2C2-4C75-972A-167639026DD6}"/>
              </a:ext>
            </a:extLst>
          </p:cNvPr>
          <p:cNvSpPr txBox="1">
            <a:spLocks/>
          </p:cNvSpPr>
          <p:nvPr/>
        </p:nvSpPr>
        <p:spPr>
          <a:xfrm>
            <a:off x="5764526" y="5512005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6: Create a </a:t>
            </a:r>
            <a:r>
              <a:rPr lang="en-GB" sz="1400" b="1" dirty="0">
                <a:highlight>
                  <a:srgbClr val="00FFFF"/>
                </a:highlight>
              </a:rPr>
              <a:t>Branch</a:t>
            </a:r>
            <a:r>
              <a:rPr lang="en-GB" sz="1400" b="1" dirty="0"/>
              <a:t> or </a:t>
            </a:r>
            <a:r>
              <a:rPr lang="en-GB" sz="1400" b="1" dirty="0">
                <a:highlight>
                  <a:srgbClr val="00FFFF"/>
                </a:highlight>
              </a:rPr>
              <a:t>Fork</a:t>
            </a:r>
            <a:endParaRPr lang="en-GB" sz="1400" b="1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1811CB42-D1FA-449C-ADBD-74B0FCE18D61}"/>
              </a:ext>
            </a:extLst>
          </p:cNvPr>
          <p:cNvSpPr txBox="1">
            <a:spLocks/>
          </p:cNvSpPr>
          <p:nvPr/>
        </p:nvSpPr>
        <p:spPr>
          <a:xfrm>
            <a:off x="5764526" y="5995706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7: Submit and merge a </a:t>
            </a:r>
            <a:r>
              <a:rPr lang="en-GB" sz="1400" b="1" dirty="0">
                <a:highlight>
                  <a:srgbClr val="00FFFF"/>
                </a:highlight>
              </a:rPr>
              <a:t>Pull request</a:t>
            </a:r>
            <a:r>
              <a:rPr lang="en-GB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767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F8C8-0C5B-4360-9954-0DDEC07B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– using it “effectively” </a:t>
            </a:r>
            <a:r>
              <a:rPr lang="en-GB" sz="1400" dirty="0"/>
              <a:t>(i.e. how a bumbling biologist might use it)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A112-C643-4FDA-B84A-A189C6754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/>
              <a:t>Remember:</a:t>
            </a:r>
          </a:p>
          <a:p>
            <a:pPr lvl="1"/>
            <a:r>
              <a:rPr lang="en-US" sz="1500" dirty="0">
                <a:effectLst/>
                <a:latin typeface="Segoe UI" panose="020B0502040204020203" pitchFamily="34" charset="0"/>
              </a:rPr>
              <a:t>GitHub is a service that can host code repositories created by git, with additional collaboration features (See also: </a:t>
            </a:r>
            <a:r>
              <a:rPr lang="en-US" sz="1500" dirty="0" err="1">
                <a:effectLst/>
                <a:latin typeface="Segoe UI" panose="020B0502040204020203" pitchFamily="34" charset="0"/>
              </a:rPr>
              <a:t>gitlab</a:t>
            </a:r>
            <a:r>
              <a:rPr lang="en-US" sz="1500" dirty="0">
                <a:effectLst/>
                <a:latin typeface="Segoe UI" panose="020B0502040204020203" pitchFamily="34" charset="0"/>
              </a:rPr>
              <a:t>, bitbucket)</a:t>
            </a:r>
            <a:endParaRPr lang="en-US" sz="1500" dirty="0">
              <a:effectLst/>
              <a:latin typeface="Arial" panose="020B0604020202020204" pitchFamily="34" charset="0"/>
            </a:endParaRPr>
          </a:p>
          <a:p>
            <a:pPr lvl="1"/>
            <a:r>
              <a:rPr lang="en-GB" sz="1500" dirty="0"/>
              <a:t>Git = the “magic software” required to interact with GitHub</a:t>
            </a:r>
            <a:endParaRPr lang="en-GB" sz="1500" dirty="0">
              <a:cs typeface="Calibri"/>
            </a:endParaRPr>
          </a:p>
          <a:p>
            <a:r>
              <a:rPr lang="en-GB" dirty="0"/>
              <a:t>The workflow to operate GitHub (via RStudio) goes something like this:</a:t>
            </a:r>
          </a:p>
          <a:p>
            <a:r>
              <a:rPr lang="en-GB" dirty="0"/>
              <a:t>Key terms:</a:t>
            </a:r>
          </a:p>
          <a:p>
            <a:pPr lvl="2"/>
            <a:r>
              <a:rPr lang="en-GB" dirty="0"/>
              <a:t>Clone (download a remote code repository)</a:t>
            </a:r>
            <a:endParaRPr lang="en-GB" dirty="0">
              <a:cs typeface="Calibri"/>
            </a:endParaRPr>
          </a:p>
          <a:p>
            <a:pPr lvl="2"/>
            <a:r>
              <a:rPr lang="en-GB" dirty="0"/>
              <a:t>Pull (synchronize code from remote to local)</a:t>
            </a:r>
            <a:endParaRPr lang="en-GB" dirty="0">
              <a:cs typeface="Calibri" panose="020F0502020204030204"/>
            </a:endParaRPr>
          </a:p>
          <a:p>
            <a:pPr lvl="2"/>
            <a:r>
              <a:rPr lang="en-GB" dirty="0"/>
              <a:t>Stage (tell git that files have changed)</a:t>
            </a:r>
            <a:endParaRPr lang="en-GB" dirty="0">
              <a:cs typeface="Calibri" panose="020F0502020204030204"/>
            </a:endParaRPr>
          </a:p>
          <a:p>
            <a:pPr lvl="2"/>
            <a:r>
              <a:rPr lang="en-GB" dirty="0"/>
              <a:t>Commit (tell git to save a snapshot of changed files)</a:t>
            </a:r>
            <a:endParaRPr lang="en-GB" dirty="0">
              <a:cs typeface="Calibri" panose="020F0502020204030204"/>
            </a:endParaRPr>
          </a:p>
          <a:p>
            <a:pPr lvl="2"/>
            <a:r>
              <a:rPr lang="en-GB" dirty="0"/>
              <a:t>Commit message</a:t>
            </a:r>
          </a:p>
          <a:p>
            <a:pPr lvl="2"/>
            <a:r>
              <a:rPr lang="en-GB" dirty="0"/>
              <a:t>Push (synchronize code from local to remote)</a:t>
            </a:r>
            <a:endParaRPr lang="en-GB" dirty="0">
              <a:cs typeface="Calibri"/>
            </a:endParaRPr>
          </a:p>
          <a:p>
            <a:pPr lvl="2"/>
            <a:r>
              <a:rPr lang="en-GB" dirty="0"/>
              <a:t>Branch (a parallel copy of your code within your own repository)</a:t>
            </a:r>
            <a:endParaRPr lang="en-GB" dirty="0">
              <a:cs typeface="Calibri" panose="020F0502020204030204"/>
            </a:endParaRPr>
          </a:p>
          <a:p>
            <a:pPr lvl="2"/>
            <a:r>
              <a:rPr lang="en-GB" dirty="0"/>
              <a:t>Fork (a </a:t>
            </a:r>
            <a:r>
              <a:rPr lang="en-GB" dirty="0" err="1"/>
              <a:t>github</a:t>
            </a:r>
            <a:r>
              <a:rPr lang="en-GB" dirty="0"/>
              <a:t> feature: a copy of a repository that belongs to a different </a:t>
            </a:r>
            <a:r>
              <a:rPr lang="en-GB" dirty="0" err="1"/>
              <a:t>Github</a:t>
            </a:r>
            <a:r>
              <a:rPr lang="en-GB" dirty="0"/>
              <a:t> user)</a:t>
            </a:r>
            <a:endParaRPr lang="en-GB" dirty="0">
              <a:cs typeface="Calibri" panose="020F0502020204030204"/>
            </a:endParaRPr>
          </a:p>
          <a:p>
            <a:pPr lvl="2"/>
            <a:r>
              <a:rPr lang="en-GB" dirty="0"/>
              <a:t>Pull Request (a </a:t>
            </a:r>
            <a:r>
              <a:rPr lang="en-GB" dirty="0" err="1"/>
              <a:t>github</a:t>
            </a:r>
            <a:r>
              <a:rPr lang="en-GB" dirty="0"/>
              <a:t> feature: a request to synchronize between branches </a:t>
            </a:r>
            <a:r>
              <a:rPr lang="en-GB" dirty="0" err="1"/>
              <a:t>ofr</a:t>
            </a:r>
            <a:r>
              <a:rPr lang="en-GB" dirty="0"/>
              <a:t> forks))</a:t>
            </a:r>
            <a:endParaRPr lang="en-GB" dirty="0">
              <a:cs typeface="Calibri"/>
            </a:endParaRP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45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70740-1337-40F2-8671-950DCFF4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3" y="1611779"/>
            <a:ext cx="4802971" cy="724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B4C36-064E-4B97-BB86-1542CA46D3D0}"/>
              </a:ext>
            </a:extLst>
          </p:cNvPr>
          <p:cNvSpPr txBox="1"/>
          <p:nvPr/>
        </p:nvSpPr>
        <p:spPr>
          <a:xfrm>
            <a:off x="4306726" y="1966695"/>
            <a:ext cx="750432" cy="232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2371EFE-ED81-4C06-BB8B-EA758304CEF2}"/>
              </a:ext>
            </a:extLst>
          </p:cNvPr>
          <p:cNvSpPr/>
          <p:nvPr/>
        </p:nvSpPr>
        <p:spPr>
          <a:xfrm>
            <a:off x="4537818" y="1622120"/>
            <a:ext cx="236819" cy="3296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8F9B0A-60C2-483A-A000-9010BF8FAA7A}"/>
              </a:ext>
            </a:extLst>
          </p:cNvPr>
          <p:cNvSpPr/>
          <p:nvPr/>
        </p:nvSpPr>
        <p:spPr>
          <a:xfrm>
            <a:off x="0" y="1304131"/>
            <a:ext cx="5298392" cy="109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4F56D-F856-4F2E-9125-31E70F9AB474}"/>
              </a:ext>
            </a:extLst>
          </p:cNvPr>
          <p:cNvSpPr/>
          <p:nvPr/>
        </p:nvSpPr>
        <p:spPr>
          <a:xfrm>
            <a:off x="0" y="760576"/>
            <a:ext cx="3762339" cy="54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In your online GitHub account, at the start of a new analysis / new project, create a Repository (aka repo). This is sort of equivalent to a folder in which you would have all your relevant files.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BAAC15-04D7-4624-BEE7-E3DCB1C1A3C7}"/>
              </a:ext>
            </a:extLst>
          </p:cNvPr>
          <p:cNvSpPr/>
          <p:nvPr/>
        </p:nvSpPr>
        <p:spPr>
          <a:xfrm>
            <a:off x="3091389" y="2285214"/>
            <a:ext cx="2384276" cy="405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NB: When you create the new repository, Select the option to include a </a:t>
            </a:r>
            <a:r>
              <a:rPr lang="en-GB" sz="1000" b="1" dirty="0"/>
              <a:t>readme</a:t>
            </a:r>
            <a:r>
              <a:rPr lang="en-GB" sz="1000" dirty="0"/>
              <a:t> file.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3259030-778D-4D7F-9BD6-2AB0723D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90" y="2776493"/>
            <a:ext cx="3231902" cy="3918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0F7A031-B752-46C9-97EE-DD73659ECFE6}"/>
              </a:ext>
            </a:extLst>
          </p:cNvPr>
          <p:cNvSpPr txBox="1"/>
          <p:nvPr/>
        </p:nvSpPr>
        <p:spPr>
          <a:xfrm>
            <a:off x="2716173" y="3420454"/>
            <a:ext cx="750432" cy="232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35D63C-E282-47A0-9634-53E19DC0054D}"/>
              </a:ext>
            </a:extLst>
          </p:cNvPr>
          <p:cNvSpPr/>
          <p:nvPr/>
        </p:nvSpPr>
        <p:spPr>
          <a:xfrm>
            <a:off x="2066490" y="4101981"/>
            <a:ext cx="2240236" cy="538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722EFD-02CD-4D5D-A7A0-1DD82C626D94}"/>
              </a:ext>
            </a:extLst>
          </p:cNvPr>
          <p:cNvSpPr/>
          <p:nvPr/>
        </p:nvSpPr>
        <p:spPr>
          <a:xfrm>
            <a:off x="2066490" y="4735616"/>
            <a:ext cx="2240236" cy="443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237FE8-A676-4081-AA7C-B6FDF7EFD765}"/>
              </a:ext>
            </a:extLst>
          </p:cNvPr>
          <p:cNvSpPr/>
          <p:nvPr/>
        </p:nvSpPr>
        <p:spPr>
          <a:xfrm>
            <a:off x="0" y="3428546"/>
            <a:ext cx="2066490" cy="232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Give a name to the repository (repo)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E05B8A-77F2-4DFD-8678-CD216476C748}"/>
              </a:ext>
            </a:extLst>
          </p:cNvPr>
          <p:cNvSpPr/>
          <p:nvPr/>
        </p:nvSpPr>
        <p:spPr>
          <a:xfrm>
            <a:off x="0" y="4254753"/>
            <a:ext cx="2066490" cy="232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Select visibility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364F0C-46C3-4BCA-BB79-A1E9ADFBD03E}"/>
              </a:ext>
            </a:extLst>
          </p:cNvPr>
          <p:cNvSpPr/>
          <p:nvPr/>
        </p:nvSpPr>
        <p:spPr>
          <a:xfrm>
            <a:off x="0" y="4752152"/>
            <a:ext cx="2066490" cy="392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Select option to include readme (like an instruction file)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51BA408E-4E3D-4161-B2FE-9E2A4A9CE109}"/>
              </a:ext>
            </a:extLst>
          </p:cNvPr>
          <p:cNvSpPr/>
          <p:nvPr/>
        </p:nvSpPr>
        <p:spPr>
          <a:xfrm rot="16200000">
            <a:off x="1762760" y="6385848"/>
            <a:ext cx="236819" cy="3296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97E96B7-EB27-4F3E-890F-9B7B1CF1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520" y="3518196"/>
            <a:ext cx="6346210" cy="3176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5FC1062E-1321-4BB9-8687-C75D2CB790A0}"/>
              </a:ext>
            </a:extLst>
          </p:cNvPr>
          <p:cNvSpPr/>
          <p:nvPr/>
        </p:nvSpPr>
        <p:spPr>
          <a:xfrm>
            <a:off x="-2189" y="444379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CA46422-816B-4BD9-8963-C3D2F010983C}"/>
              </a:ext>
            </a:extLst>
          </p:cNvPr>
          <p:cNvSpPr/>
          <p:nvPr/>
        </p:nvSpPr>
        <p:spPr>
          <a:xfrm>
            <a:off x="1771362" y="2617214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1D7EFA5-65B0-4767-AF4D-9F6D241A0DA4}"/>
              </a:ext>
            </a:extLst>
          </p:cNvPr>
          <p:cNvSpPr/>
          <p:nvPr/>
        </p:nvSpPr>
        <p:spPr>
          <a:xfrm>
            <a:off x="5475665" y="3186042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BA0D3D-93F2-4423-9C70-1A362D8B737A}"/>
              </a:ext>
            </a:extLst>
          </p:cNvPr>
          <p:cNvSpPr/>
          <p:nvPr/>
        </p:nvSpPr>
        <p:spPr>
          <a:xfrm>
            <a:off x="5876819" y="3249084"/>
            <a:ext cx="2976125" cy="232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Your repository should look something like the below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1: Create a </a:t>
            </a:r>
            <a:r>
              <a:rPr lang="en-GB" sz="1400" b="1" dirty="0">
                <a:highlight>
                  <a:srgbClr val="00FFFF"/>
                </a:highlight>
              </a:rPr>
              <a:t>repository</a:t>
            </a:r>
            <a:r>
              <a:rPr lang="en-GB" sz="1400" b="1" dirty="0"/>
              <a:t> (aka a repo)</a:t>
            </a:r>
          </a:p>
        </p:txBody>
      </p:sp>
      <p:sp>
        <p:nvSpPr>
          <p:cNvPr id="46" name="Title 7">
            <a:extLst>
              <a:ext uri="{FF2B5EF4-FFF2-40B4-BE49-F238E27FC236}">
                <a16:creationId xmlns:a16="http://schemas.microsoft.com/office/drawing/2014/main" id="{DF53EDFA-5ABD-4CD2-8388-125BF1C82F50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</p:spTree>
    <p:extLst>
      <p:ext uri="{BB962C8B-B14F-4D97-AF65-F5344CB8AC3E}">
        <p14:creationId xmlns:p14="http://schemas.microsoft.com/office/powerpoint/2010/main" val="34852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2: </a:t>
            </a:r>
            <a:r>
              <a:rPr lang="en-GB" sz="1400" b="1" dirty="0">
                <a:highlight>
                  <a:srgbClr val="00FFFF"/>
                </a:highlight>
              </a:rPr>
              <a:t>Clone</a:t>
            </a:r>
            <a:r>
              <a:rPr lang="en-GB" sz="1400" b="1" dirty="0"/>
              <a:t> (aka copy or link) the repository to your computer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5C21F2-12D2-4EB6-8EE4-4816CEA7B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93" b="78882"/>
          <a:stretch/>
        </p:blipFill>
        <p:spPr>
          <a:xfrm>
            <a:off x="356735" y="1304132"/>
            <a:ext cx="3057115" cy="14635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5E29C5-65F6-4483-8E74-6514BFA46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4" t="30997" r="67827" b="31028"/>
          <a:stretch/>
        </p:blipFill>
        <p:spPr>
          <a:xfrm>
            <a:off x="3762339" y="1304132"/>
            <a:ext cx="2179177" cy="16197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F6089A-1FEB-4A63-9D90-3CC4B2724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4" t="31246" r="67757" b="30779"/>
          <a:stretch/>
        </p:blipFill>
        <p:spPr>
          <a:xfrm>
            <a:off x="6047055" y="1304132"/>
            <a:ext cx="2221696" cy="16197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4CB497-52D5-4F18-9243-2F4E9EA39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94" t="31246" r="67757" b="30779"/>
          <a:stretch/>
        </p:blipFill>
        <p:spPr>
          <a:xfrm>
            <a:off x="8374290" y="1304132"/>
            <a:ext cx="2221698" cy="16197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4C53A97-C49E-4C90-9812-77832F37FE17}"/>
              </a:ext>
            </a:extLst>
          </p:cNvPr>
          <p:cNvSpPr/>
          <p:nvPr/>
        </p:nvSpPr>
        <p:spPr>
          <a:xfrm>
            <a:off x="0" y="760576"/>
            <a:ext cx="3762339" cy="54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In RStudio, create a new R Project (remember to learn what an R Project is).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26A08DF-922B-4C7E-96E1-62C52CAD1707}"/>
              </a:ext>
            </a:extLst>
          </p:cNvPr>
          <p:cNvSpPr/>
          <p:nvPr/>
        </p:nvSpPr>
        <p:spPr>
          <a:xfrm>
            <a:off x="-2189" y="444379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3F086-6AB1-45E3-9563-6D8F60E916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13" t="13801" r="57612" b="32617"/>
          <a:stretch/>
        </p:blipFill>
        <p:spPr>
          <a:xfrm>
            <a:off x="356735" y="3268472"/>
            <a:ext cx="4158473" cy="24992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39C2A3C-8643-4693-8A6D-83F2D6CB6C2F}"/>
              </a:ext>
            </a:extLst>
          </p:cNvPr>
          <p:cNvSpPr/>
          <p:nvPr/>
        </p:nvSpPr>
        <p:spPr>
          <a:xfrm>
            <a:off x="8429663" y="1087111"/>
            <a:ext cx="2112235" cy="217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Navigate back to GitHub for the URL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79E925-7A3D-4953-9E88-3777A0CCE593}"/>
              </a:ext>
            </a:extLst>
          </p:cNvPr>
          <p:cNvSpPr/>
          <p:nvPr/>
        </p:nvSpPr>
        <p:spPr>
          <a:xfrm>
            <a:off x="356735" y="3094178"/>
            <a:ext cx="2172820" cy="401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Under the ‘Code’ tab, copy the URL from the HTTPS option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467C784-BE89-4809-89A3-3C41CA4A55AD}"/>
              </a:ext>
            </a:extLst>
          </p:cNvPr>
          <p:cNvSpPr/>
          <p:nvPr/>
        </p:nvSpPr>
        <p:spPr>
          <a:xfrm>
            <a:off x="71734" y="2838595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E35D9-9CAA-4AA0-81D7-442660A46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736648"/>
            <a:ext cx="2624137" cy="188595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69E44F6-DD4E-457B-A666-3035CD400B4D}"/>
              </a:ext>
            </a:extLst>
          </p:cNvPr>
          <p:cNvSpPr/>
          <p:nvPr/>
        </p:nvSpPr>
        <p:spPr>
          <a:xfrm>
            <a:off x="4851927" y="4238714"/>
            <a:ext cx="1628163" cy="170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Paste the URL.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7934DB-7D02-4832-A70F-9C1907A301F8}"/>
              </a:ext>
            </a:extLst>
          </p:cNvPr>
          <p:cNvSpPr/>
          <p:nvPr/>
        </p:nvSpPr>
        <p:spPr>
          <a:xfrm>
            <a:off x="4851927" y="4468026"/>
            <a:ext cx="1628163" cy="170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Name taken from repo.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290A2F-95D1-45FF-AD70-380CF2F9E1B4}"/>
              </a:ext>
            </a:extLst>
          </p:cNvPr>
          <p:cNvSpPr/>
          <p:nvPr/>
        </p:nvSpPr>
        <p:spPr>
          <a:xfrm>
            <a:off x="4851927" y="4719146"/>
            <a:ext cx="1628163" cy="339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Place in relevant folder on your machine.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9E89E096-45C0-4B4E-860F-5BDDA7D28F53}"/>
              </a:ext>
            </a:extLst>
          </p:cNvPr>
          <p:cNvSpPr/>
          <p:nvPr/>
        </p:nvSpPr>
        <p:spPr>
          <a:xfrm rot="16200000">
            <a:off x="7445956" y="5322254"/>
            <a:ext cx="236819" cy="3296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9663BA8-E3A8-4A4B-98B3-F2741C9E0CA4}"/>
              </a:ext>
            </a:extLst>
          </p:cNvPr>
          <p:cNvSpPr/>
          <p:nvPr/>
        </p:nvSpPr>
        <p:spPr>
          <a:xfrm>
            <a:off x="9486847" y="4233016"/>
            <a:ext cx="1628163" cy="6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After you create, notice how R Studio changes appearance! Next slide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09DDA29-30AB-47EE-BD45-2F968EA2796D}"/>
              </a:ext>
            </a:extLst>
          </p:cNvPr>
          <p:cNvSpPr/>
          <p:nvPr/>
        </p:nvSpPr>
        <p:spPr>
          <a:xfrm>
            <a:off x="3413850" y="2144993"/>
            <a:ext cx="356735" cy="279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0C09DBB-9674-4929-82CA-66458961A5F6}"/>
              </a:ext>
            </a:extLst>
          </p:cNvPr>
          <p:cNvSpPr/>
          <p:nvPr/>
        </p:nvSpPr>
        <p:spPr>
          <a:xfrm>
            <a:off x="5763148" y="1762420"/>
            <a:ext cx="356735" cy="279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4AD295C0-6EDE-4A81-92DA-C7E9FF0F610F}"/>
              </a:ext>
            </a:extLst>
          </p:cNvPr>
          <p:cNvSpPr/>
          <p:nvPr/>
        </p:nvSpPr>
        <p:spPr>
          <a:xfrm>
            <a:off x="8195922" y="1694715"/>
            <a:ext cx="356735" cy="279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87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2DC17B-34A7-46B2-8801-36FB7F25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836920" cy="316194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GB" sz="1400" dirty="0"/>
              <a:t>Typical GitHub workflow – from a bumbling biologists perspective</a:t>
            </a:r>
          </a:p>
        </p:txBody>
      </p:sp>
      <p:sp>
        <p:nvSpPr>
          <p:cNvPr id="45" name="Title 7">
            <a:extLst>
              <a:ext uri="{FF2B5EF4-FFF2-40B4-BE49-F238E27FC236}">
                <a16:creationId xmlns:a16="http://schemas.microsoft.com/office/drawing/2014/main" id="{06ABE9F8-32A7-4C27-BB6F-B80C64564DDB}"/>
              </a:ext>
            </a:extLst>
          </p:cNvPr>
          <p:cNvSpPr txBox="1">
            <a:spLocks/>
          </p:cNvSpPr>
          <p:nvPr/>
        </p:nvSpPr>
        <p:spPr>
          <a:xfrm>
            <a:off x="4843005" y="-2269"/>
            <a:ext cx="4836920" cy="31619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2: </a:t>
            </a:r>
            <a:r>
              <a:rPr lang="en-GB" sz="1400" b="1" dirty="0">
                <a:highlight>
                  <a:srgbClr val="00FFFF"/>
                </a:highlight>
              </a:rPr>
              <a:t>Clone</a:t>
            </a:r>
            <a:r>
              <a:rPr lang="en-GB" sz="1400" b="1" dirty="0"/>
              <a:t> (aka copy or link) the repository to your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26A08DF-922B-4C7E-96E1-62C52CAD1707}"/>
              </a:ext>
            </a:extLst>
          </p:cNvPr>
          <p:cNvSpPr/>
          <p:nvPr/>
        </p:nvSpPr>
        <p:spPr>
          <a:xfrm>
            <a:off x="92486" y="1170772"/>
            <a:ext cx="358924" cy="358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CB177F04-6411-431D-BEDE-E9B0E0E6F45A}"/>
              </a:ext>
            </a:extLst>
          </p:cNvPr>
          <p:cNvSpPr txBox="1">
            <a:spLocks/>
          </p:cNvSpPr>
          <p:nvPr/>
        </p:nvSpPr>
        <p:spPr>
          <a:xfrm>
            <a:off x="9679925" y="-2269"/>
            <a:ext cx="2512074" cy="3161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00" dirty="0"/>
              <a:t>Assuming, you have installed Git and </a:t>
            </a:r>
            <a:r>
              <a:rPr lang="en-GB" sz="800" dirty="0" err="1"/>
              <a:t>Rstudio</a:t>
            </a:r>
            <a:r>
              <a:rPr lang="en-GB" sz="800" dirty="0"/>
              <a:t> (v4 or greater)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42176-B39D-4087-A64B-E30BB1AC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93" y="444379"/>
            <a:ext cx="8292289" cy="64136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51BC55A-2E3F-4C1B-BC65-233C7AF98F22}"/>
              </a:ext>
            </a:extLst>
          </p:cNvPr>
          <p:cNvSpPr/>
          <p:nvPr/>
        </p:nvSpPr>
        <p:spPr>
          <a:xfrm>
            <a:off x="92486" y="444379"/>
            <a:ext cx="1478069" cy="598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The name of the project displays, notifying you are working in a project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389149-1555-47E7-B8BB-AA828A3AFC8C}"/>
              </a:ext>
            </a:extLst>
          </p:cNvPr>
          <p:cNvSpPr/>
          <p:nvPr/>
        </p:nvSpPr>
        <p:spPr>
          <a:xfrm>
            <a:off x="1596193" y="444379"/>
            <a:ext cx="1478068" cy="188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2C2BF9-149C-422B-907D-601573773182}"/>
              </a:ext>
            </a:extLst>
          </p:cNvPr>
          <p:cNvSpPr/>
          <p:nvPr/>
        </p:nvSpPr>
        <p:spPr>
          <a:xfrm>
            <a:off x="7234016" y="652617"/>
            <a:ext cx="1281867" cy="264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The Git tab appears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B84D61-20BA-4201-9441-F50452E4EE86}"/>
              </a:ext>
            </a:extLst>
          </p:cNvPr>
          <p:cNvSpPr/>
          <p:nvPr/>
        </p:nvSpPr>
        <p:spPr>
          <a:xfrm>
            <a:off x="7716852" y="982767"/>
            <a:ext cx="358924" cy="247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4B86E1-A3D1-4155-990F-E63A5B85BE9F}"/>
              </a:ext>
            </a:extLst>
          </p:cNvPr>
          <p:cNvSpPr/>
          <p:nvPr/>
        </p:nvSpPr>
        <p:spPr>
          <a:xfrm>
            <a:off x="6629383" y="4546359"/>
            <a:ext cx="2708036" cy="264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000" dirty="0"/>
              <a:t>The file structure inside your project is visible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339CAD-959E-4D56-B60B-0CB721D5EDB4}"/>
              </a:ext>
            </a:extLst>
          </p:cNvPr>
          <p:cNvSpPr/>
          <p:nvPr/>
        </p:nvSpPr>
        <p:spPr>
          <a:xfrm>
            <a:off x="6286877" y="3181172"/>
            <a:ext cx="3393048" cy="131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28A317-B763-4005-96AC-CA66526ABD58}"/>
              </a:ext>
            </a:extLst>
          </p:cNvPr>
          <p:cNvSpPr/>
          <p:nvPr/>
        </p:nvSpPr>
        <p:spPr>
          <a:xfrm>
            <a:off x="10219183" y="5907992"/>
            <a:ext cx="1628163" cy="6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00" dirty="0"/>
              <a:t>Congratulations, you have </a:t>
            </a:r>
            <a:r>
              <a:rPr lang="en-GB" sz="1000" b="1" dirty="0"/>
              <a:t>cloned</a:t>
            </a:r>
            <a:r>
              <a:rPr lang="en-GB" sz="1000" dirty="0"/>
              <a:t> the repository to your machine!</a:t>
            </a:r>
          </a:p>
        </p:txBody>
      </p:sp>
    </p:spTree>
    <p:extLst>
      <p:ext uri="{BB962C8B-B14F-4D97-AF65-F5344CB8AC3E}">
        <p14:creationId xmlns:p14="http://schemas.microsoft.com/office/powerpoint/2010/main" val="916719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2891</Words>
  <Application>Microsoft Office PowerPoint</Application>
  <PresentationFormat>Widescreen</PresentationFormat>
  <Paragraphs>310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Office Theme</vt:lpstr>
      <vt:lpstr>How to use:  R projects, Git / GitHub, R Markdown / R Bookdown</vt:lpstr>
      <vt:lpstr>What are these things</vt:lpstr>
      <vt:lpstr>R Projects (Best for your local machine)</vt:lpstr>
      <vt:lpstr>GitHub (Best for online sharing / collaboration)</vt:lpstr>
      <vt:lpstr>GitHub – using it “effectively” (i.e. how a bumbling biologist might use it)</vt:lpstr>
      <vt:lpstr>GitHub – using it “effectively” (i.e. how a bumbling biologist might use it)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Typical GitHub workflow – from a bumbling biologists perspective</vt:lpstr>
      <vt:lpstr>GitHub – data on your machine vs. online</vt:lpstr>
      <vt:lpstr>Resources to get you started (Markdown)</vt:lpstr>
      <vt:lpstr>Going from R Markdown to R Bookdown</vt:lpstr>
      <vt:lpstr>Installing and setting up R Markdown</vt:lpstr>
      <vt:lpstr>Markdown structure – the basics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Handley</dc:creator>
  <cp:lastModifiedBy>Jonathan Handley</cp:lastModifiedBy>
  <cp:revision>36</cp:revision>
  <dcterms:created xsi:type="dcterms:W3CDTF">2022-04-26T15:45:05Z</dcterms:created>
  <dcterms:modified xsi:type="dcterms:W3CDTF">2022-11-21T10:30:20Z</dcterms:modified>
</cp:coreProperties>
</file>